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1" r:id="rId3"/>
    <p:sldId id="3288" r:id="rId4"/>
    <p:sldId id="259" r:id="rId5"/>
    <p:sldId id="290" r:id="rId6"/>
    <p:sldId id="291" r:id="rId7"/>
    <p:sldId id="262" r:id="rId8"/>
    <p:sldId id="263" r:id="rId9"/>
    <p:sldId id="264" r:id="rId10"/>
    <p:sldId id="292" r:id="rId11"/>
    <p:sldId id="331" r:id="rId12"/>
    <p:sldId id="335" r:id="rId13"/>
    <p:sldId id="258" r:id="rId14"/>
    <p:sldId id="295" r:id="rId15"/>
    <p:sldId id="260" r:id="rId16"/>
    <p:sldId id="336" r:id="rId17"/>
    <p:sldId id="333" r:id="rId18"/>
    <p:sldId id="267" r:id="rId19"/>
    <p:sldId id="268" r:id="rId20"/>
    <p:sldId id="334" r:id="rId21"/>
    <p:sldId id="269" r:id="rId22"/>
    <p:sldId id="270" r:id="rId23"/>
    <p:sldId id="310" r:id="rId24"/>
    <p:sldId id="311" r:id="rId25"/>
    <p:sldId id="312" r:id="rId26"/>
    <p:sldId id="313" r:id="rId27"/>
    <p:sldId id="316" r:id="rId28"/>
    <p:sldId id="317" r:id="rId29"/>
    <p:sldId id="318" r:id="rId30"/>
    <p:sldId id="319" r:id="rId31"/>
    <p:sldId id="320" r:id="rId32"/>
    <p:sldId id="322" r:id="rId33"/>
    <p:sldId id="323" r:id="rId34"/>
    <p:sldId id="265" r:id="rId35"/>
    <p:sldId id="324" r:id="rId36"/>
    <p:sldId id="325" r:id="rId37"/>
    <p:sldId id="327" r:id="rId38"/>
    <p:sldId id="328" r:id="rId39"/>
    <p:sldId id="329" r:id="rId40"/>
    <p:sldId id="330" r:id="rId41"/>
    <p:sldId id="305" r:id="rId42"/>
    <p:sldId id="306" r:id="rId43"/>
    <p:sldId id="307" r:id="rId44"/>
    <p:sldId id="308" r:id="rId45"/>
    <p:sldId id="309" r:id="rId46"/>
    <p:sldId id="3289" r:id="rId47"/>
    <p:sldId id="3291" r:id="rId48"/>
    <p:sldId id="3292" r:id="rId49"/>
    <p:sldId id="3286" r:id="rId50"/>
    <p:sldId id="32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Us" id="{2F6CBC62-DEFA-447C-8D64-C02BB5A41267}">
          <p14:sldIdLst>
            <p14:sldId id="257"/>
            <p14:sldId id="261"/>
            <p14:sldId id="3288"/>
            <p14:sldId id="259"/>
            <p14:sldId id="290"/>
            <p14:sldId id="291"/>
            <p14:sldId id="262"/>
            <p14:sldId id="263"/>
            <p14:sldId id="264"/>
            <p14:sldId id="292"/>
            <p14:sldId id="331"/>
          </p14:sldIdLst>
        </p14:section>
        <p14:section name="이수진(로그인,마이페이지)" id="{343DC1AC-A57A-43AE-8751-99A7D4AE63E1}">
          <p14:sldIdLst>
            <p14:sldId id="335"/>
            <p14:sldId id="258"/>
            <p14:sldId id="295"/>
            <p14:sldId id="260"/>
          </p14:sldIdLst>
        </p14:section>
        <p14:section name="최우재(로그인,마이페이지)" id="{BFD3A0EA-74B5-4D76-AD1C-96B06AA786A8}">
          <p14:sldIdLst>
            <p14:sldId id="336"/>
            <p14:sldId id="333"/>
            <p14:sldId id="267"/>
            <p14:sldId id="268"/>
            <p14:sldId id="334"/>
            <p14:sldId id="269"/>
            <p14:sldId id="270"/>
          </p14:sldIdLst>
        </p14:section>
        <p14:section name="차지현(게시판)" id="{2D708750-8759-4AF8-82E2-6BE24C0C910B}">
          <p14:sldIdLst>
            <p14:sldId id="310"/>
            <p14:sldId id="311"/>
            <p14:sldId id="312"/>
            <p14:sldId id="313"/>
          </p14:sldIdLst>
        </p14:section>
        <p14:section name="임연지(산책, 관리자페이지)" id="{645D758D-338E-4B72-A2CE-448550D10973}">
          <p14:sldIdLst>
            <p14:sldId id="316"/>
            <p14:sldId id="317"/>
            <p14:sldId id="318"/>
            <p14:sldId id="319"/>
            <p14:sldId id="320"/>
            <p14:sldId id="322"/>
            <p14:sldId id="323"/>
            <p14:sldId id="265"/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성진희(쇼핑몰)" id="{4D472231-9EEF-494D-A1EF-ADD46BE62A72}">
          <p14:sldIdLst>
            <p14:sldId id="305"/>
            <p14:sldId id="306"/>
            <p14:sldId id="307"/>
            <p14:sldId id="308"/>
            <p14:sldId id="309"/>
          </p14:sldIdLst>
        </p14:section>
        <p14:section name="끝인사" id="{50601440-2D39-430B-8B87-E06829F62C54}">
          <p14:sldIdLst>
            <p14:sldId id="3289"/>
            <p14:sldId id="3291"/>
            <p14:sldId id="3292"/>
            <p14:sldId id="3286"/>
            <p14:sldId id="3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546"/>
    <a:srgbClr val="8BCDD4"/>
    <a:srgbClr val="FFC000"/>
    <a:srgbClr val="CD0F42"/>
    <a:srgbClr val="D2D2D2"/>
    <a:srgbClr val="9CD8DD"/>
    <a:srgbClr val="2699CE"/>
    <a:srgbClr val="83CDD5"/>
    <a:srgbClr val="D4D4D4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5" autoAdjust="0"/>
    <p:restoredTop sz="90182" autoAdjust="0"/>
  </p:normalViewPr>
  <p:slideViewPr>
    <p:cSldViewPr snapToGrid="0">
      <p:cViewPr varScale="1">
        <p:scale>
          <a:sx n="80" d="100"/>
          <a:sy n="80" d="100"/>
        </p:scale>
        <p:origin x="91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63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470EB-3BAC-4888-8CC9-FA5FD0AC7E70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96F01-3529-4171-9FED-79828F3F3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7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왓챠</a:t>
            </a:r>
            <a:r>
              <a:rPr lang="ko-KR" altLang="en-US" dirty="0"/>
              <a:t> 서비스 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) </a:t>
            </a:r>
            <a:r>
              <a:rPr lang="ko-KR" altLang="en-US" dirty="0"/>
              <a:t>카테고리가 많다 </a:t>
            </a:r>
            <a:r>
              <a:rPr lang="en-US" altLang="ko-KR" dirty="0"/>
              <a:t>/ </a:t>
            </a:r>
            <a:r>
              <a:rPr lang="ko-KR" altLang="en-US" dirty="0"/>
              <a:t>단일 카테고리만 선택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5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왓챠</a:t>
            </a:r>
            <a:r>
              <a:rPr lang="ko-KR" altLang="en-US" dirty="0"/>
              <a:t> 서비스 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) </a:t>
            </a:r>
            <a:r>
              <a:rPr lang="ko-KR" altLang="en-US" dirty="0"/>
              <a:t>카테고리가 많다 </a:t>
            </a:r>
            <a:r>
              <a:rPr lang="en-US" altLang="ko-KR" dirty="0"/>
              <a:t>/ </a:t>
            </a:r>
            <a:r>
              <a:rPr lang="ko-KR" altLang="en-US" dirty="0"/>
              <a:t>단일 카테고리만 선택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4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왓챠</a:t>
            </a:r>
            <a:r>
              <a:rPr lang="ko-KR" altLang="en-US" dirty="0"/>
              <a:t> 서비스 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) </a:t>
            </a:r>
            <a:r>
              <a:rPr lang="ko-KR" altLang="en-US" dirty="0"/>
              <a:t>카테고리가 많다 </a:t>
            </a:r>
            <a:r>
              <a:rPr lang="en-US" altLang="ko-KR" dirty="0"/>
              <a:t>/ </a:t>
            </a:r>
            <a:r>
              <a:rPr lang="ko-KR" altLang="en-US" dirty="0"/>
              <a:t>단일 카테고리만 선택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72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왓챠</a:t>
            </a:r>
            <a:r>
              <a:rPr lang="ko-KR" altLang="en-US" dirty="0"/>
              <a:t> 서비스 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) </a:t>
            </a:r>
            <a:r>
              <a:rPr lang="ko-KR" altLang="en-US" dirty="0"/>
              <a:t>카테고리가 많다 </a:t>
            </a:r>
            <a:r>
              <a:rPr lang="en-US" altLang="ko-KR" dirty="0"/>
              <a:t>/ </a:t>
            </a:r>
            <a:r>
              <a:rPr lang="ko-KR" altLang="en-US" dirty="0"/>
              <a:t>단일 카테고리만 선택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01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넷플릭스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) </a:t>
            </a:r>
            <a:r>
              <a:rPr lang="ko-KR" altLang="en-US" dirty="0"/>
              <a:t>오리지널 콘텐츠가 많다</a:t>
            </a:r>
            <a:r>
              <a:rPr lang="en-US" altLang="ko-KR" dirty="0"/>
              <a:t>. (</a:t>
            </a:r>
            <a:r>
              <a:rPr lang="ko-KR" altLang="en-US" dirty="0" err="1"/>
              <a:t>넷플릭스</a:t>
            </a:r>
            <a:r>
              <a:rPr lang="ko-KR" altLang="en-US" dirty="0"/>
              <a:t> 마크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BC79-F55D-42B7-846B-4ABAB00680A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CC62-84BF-44A6-8CF6-27EF5955B67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9F4E-77C8-4E77-B667-81944B37E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2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037201" y="5"/>
            <a:ext cx="6125848" cy="3063781"/>
          </a:xfrm>
          <a:custGeom>
            <a:avLst/>
            <a:gdLst>
              <a:gd name="connsiteX0" fmla="*/ 0 w 6125848"/>
              <a:gd name="connsiteY0" fmla="*/ 0 h 3063781"/>
              <a:gd name="connsiteX1" fmla="*/ 6125848 w 6125848"/>
              <a:gd name="connsiteY1" fmla="*/ 0 h 3063781"/>
              <a:gd name="connsiteX2" fmla="*/ 3062924 w 6125848"/>
              <a:gd name="connsiteY2" fmla="*/ 3063781 h 306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5848" h="3063781">
                <a:moveTo>
                  <a:pt x="0" y="0"/>
                </a:moveTo>
                <a:lnTo>
                  <a:pt x="6125848" y="0"/>
                </a:lnTo>
                <a:lnTo>
                  <a:pt x="3062924" y="3063781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3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785241" y="876303"/>
            <a:ext cx="2949063" cy="5132439"/>
          </a:xfrm>
          <a:custGeom>
            <a:avLst/>
            <a:gdLst>
              <a:gd name="connsiteX0" fmla="*/ 0 w 2949063"/>
              <a:gd name="connsiteY0" fmla="*/ 0 h 5132439"/>
              <a:gd name="connsiteX1" fmla="*/ 2949063 w 2949063"/>
              <a:gd name="connsiteY1" fmla="*/ 0 h 5132439"/>
              <a:gd name="connsiteX2" fmla="*/ 2949063 w 2949063"/>
              <a:gd name="connsiteY2" fmla="*/ 5132439 h 5132439"/>
              <a:gd name="connsiteX3" fmla="*/ 0 w 2949063"/>
              <a:gd name="connsiteY3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9063" h="5132439">
                <a:moveTo>
                  <a:pt x="0" y="0"/>
                </a:moveTo>
                <a:lnTo>
                  <a:pt x="2949063" y="0"/>
                </a:lnTo>
                <a:lnTo>
                  <a:pt x="2949063" y="5132439"/>
                </a:lnTo>
                <a:lnTo>
                  <a:pt x="0" y="513243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8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3276600"/>
            <a:ext cx="12192000" cy="2647950"/>
          </a:xfrm>
          <a:custGeom>
            <a:avLst/>
            <a:gdLst>
              <a:gd name="connsiteX0" fmla="*/ 0 w 12192000"/>
              <a:gd name="connsiteY0" fmla="*/ 0 h 2647950"/>
              <a:gd name="connsiteX1" fmla="*/ 12192000 w 12192000"/>
              <a:gd name="connsiteY1" fmla="*/ 0 h 2647950"/>
              <a:gd name="connsiteX2" fmla="*/ 12192000 w 12192000"/>
              <a:gd name="connsiteY2" fmla="*/ 2647950 h 2647950"/>
              <a:gd name="connsiteX3" fmla="*/ 0 w 12192000"/>
              <a:gd name="connsiteY3" fmla="*/ 26479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7950">
                <a:moveTo>
                  <a:pt x="0" y="0"/>
                </a:moveTo>
                <a:lnTo>
                  <a:pt x="12192000" y="0"/>
                </a:lnTo>
                <a:lnTo>
                  <a:pt x="12192000" y="2647950"/>
                </a:lnTo>
                <a:lnTo>
                  <a:pt x="0" y="26479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12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40815" y="2976282"/>
            <a:ext cx="2617136" cy="3261612"/>
          </a:xfrm>
          <a:custGeom>
            <a:avLst/>
            <a:gdLst>
              <a:gd name="connsiteX0" fmla="*/ 0 w 2617136"/>
              <a:gd name="connsiteY0" fmla="*/ 0 h 3261612"/>
              <a:gd name="connsiteX1" fmla="*/ 2617136 w 2617136"/>
              <a:gd name="connsiteY1" fmla="*/ 0 h 3261612"/>
              <a:gd name="connsiteX2" fmla="*/ 2617136 w 2617136"/>
              <a:gd name="connsiteY2" fmla="*/ 3261612 h 3261612"/>
              <a:gd name="connsiteX3" fmla="*/ 0 w 2617136"/>
              <a:gd name="connsiteY3" fmla="*/ 3261612 h 326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136" h="3261612">
                <a:moveTo>
                  <a:pt x="0" y="0"/>
                </a:moveTo>
                <a:lnTo>
                  <a:pt x="2617136" y="0"/>
                </a:lnTo>
                <a:lnTo>
                  <a:pt x="2617136" y="3261612"/>
                </a:lnTo>
                <a:lnTo>
                  <a:pt x="0" y="326161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3541441" y="2976282"/>
            <a:ext cx="2617136" cy="3261612"/>
          </a:xfrm>
          <a:custGeom>
            <a:avLst/>
            <a:gdLst>
              <a:gd name="connsiteX0" fmla="*/ 0 w 2617136"/>
              <a:gd name="connsiteY0" fmla="*/ 0 h 3261612"/>
              <a:gd name="connsiteX1" fmla="*/ 2617136 w 2617136"/>
              <a:gd name="connsiteY1" fmla="*/ 0 h 3261612"/>
              <a:gd name="connsiteX2" fmla="*/ 2617136 w 2617136"/>
              <a:gd name="connsiteY2" fmla="*/ 3261612 h 3261612"/>
              <a:gd name="connsiteX3" fmla="*/ 0 w 2617136"/>
              <a:gd name="connsiteY3" fmla="*/ 3261612 h 326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136" h="3261612">
                <a:moveTo>
                  <a:pt x="0" y="0"/>
                </a:moveTo>
                <a:lnTo>
                  <a:pt x="2617136" y="0"/>
                </a:lnTo>
                <a:lnTo>
                  <a:pt x="2617136" y="3261612"/>
                </a:lnTo>
                <a:lnTo>
                  <a:pt x="0" y="326161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1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3586931" y="976804"/>
            <a:ext cx="2447436" cy="3227386"/>
          </a:xfrm>
          <a:custGeom>
            <a:avLst/>
            <a:gdLst>
              <a:gd name="connsiteX0" fmla="*/ 0 w 2447436"/>
              <a:gd name="connsiteY0" fmla="*/ 0 h 3227386"/>
              <a:gd name="connsiteX1" fmla="*/ 2447436 w 2447436"/>
              <a:gd name="connsiteY1" fmla="*/ 0 h 3227386"/>
              <a:gd name="connsiteX2" fmla="*/ 2447436 w 2447436"/>
              <a:gd name="connsiteY2" fmla="*/ 3227386 h 3227386"/>
              <a:gd name="connsiteX3" fmla="*/ 0 w 2447436"/>
              <a:gd name="connsiteY3" fmla="*/ 3227386 h 322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436" h="3227386">
                <a:moveTo>
                  <a:pt x="0" y="0"/>
                </a:moveTo>
                <a:lnTo>
                  <a:pt x="2447436" y="0"/>
                </a:lnTo>
                <a:lnTo>
                  <a:pt x="2447436" y="3227386"/>
                </a:lnTo>
                <a:lnTo>
                  <a:pt x="0" y="322738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57635" y="976809"/>
            <a:ext cx="2447436" cy="2338929"/>
          </a:xfrm>
          <a:custGeom>
            <a:avLst/>
            <a:gdLst>
              <a:gd name="connsiteX0" fmla="*/ 0 w 2447436"/>
              <a:gd name="connsiteY0" fmla="*/ 0 h 2338929"/>
              <a:gd name="connsiteX1" fmla="*/ 2447436 w 2447436"/>
              <a:gd name="connsiteY1" fmla="*/ 0 h 2338929"/>
              <a:gd name="connsiteX2" fmla="*/ 2447436 w 2447436"/>
              <a:gd name="connsiteY2" fmla="*/ 2338929 h 2338929"/>
              <a:gd name="connsiteX3" fmla="*/ 0 w 2447436"/>
              <a:gd name="connsiteY3" fmla="*/ 2338929 h 233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436" h="2338929">
                <a:moveTo>
                  <a:pt x="0" y="0"/>
                </a:moveTo>
                <a:lnTo>
                  <a:pt x="2447436" y="0"/>
                </a:lnTo>
                <a:lnTo>
                  <a:pt x="2447436" y="2338929"/>
                </a:lnTo>
                <a:lnTo>
                  <a:pt x="0" y="233892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157635" y="3466072"/>
            <a:ext cx="2447436" cy="2338929"/>
          </a:xfrm>
          <a:custGeom>
            <a:avLst/>
            <a:gdLst>
              <a:gd name="connsiteX0" fmla="*/ 0 w 2447436"/>
              <a:gd name="connsiteY0" fmla="*/ 0 h 2338929"/>
              <a:gd name="connsiteX1" fmla="*/ 2447436 w 2447436"/>
              <a:gd name="connsiteY1" fmla="*/ 0 h 2338929"/>
              <a:gd name="connsiteX2" fmla="*/ 2447436 w 2447436"/>
              <a:gd name="connsiteY2" fmla="*/ 2338929 h 2338929"/>
              <a:gd name="connsiteX3" fmla="*/ 0 w 2447436"/>
              <a:gd name="connsiteY3" fmla="*/ 2338929 h 233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436" h="2338929">
                <a:moveTo>
                  <a:pt x="0" y="0"/>
                </a:moveTo>
                <a:lnTo>
                  <a:pt x="2447436" y="0"/>
                </a:lnTo>
                <a:lnTo>
                  <a:pt x="2447436" y="2338929"/>
                </a:lnTo>
                <a:lnTo>
                  <a:pt x="0" y="233892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1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960558" y="920670"/>
            <a:ext cx="2247900" cy="2247900"/>
          </a:xfrm>
          <a:custGeom>
            <a:avLst/>
            <a:gdLst>
              <a:gd name="connsiteX0" fmla="*/ 1123950 w 2247900"/>
              <a:gd name="connsiteY0" fmla="*/ 0 h 2247900"/>
              <a:gd name="connsiteX1" fmla="*/ 2247900 w 2247900"/>
              <a:gd name="connsiteY1" fmla="*/ 1123950 h 2247900"/>
              <a:gd name="connsiteX2" fmla="*/ 1123950 w 2247900"/>
              <a:gd name="connsiteY2" fmla="*/ 2247900 h 2247900"/>
              <a:gd name="connsiteX3" fmla="*/ 0 w 2247900"/>
              <a:gd name="connsiteY3" fmla="*/ 1123950 h 2247900"/>
              <a:gd name="connsiteX4" fmla="*/ 1123950 w 2247900"/>
              <a:gd name="connsiteY4" fmla="*/ 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7900" h="2247900">
                <a:moveTo>
                  <a:pt x="1123950" y="0"/>
                </a:moveTo>
                <a:cubicBezTo>
                  <a:pt x="1744690" y="0"/>
                  <a:pt x="2247900" y="503210"/>
                  <a:pt x="2247900" y="1123950"/>
                </a:cubicBezTo>
                <a:cubicBezTo>
                  <a:pt x="2247900" y="1744690"/>
                  <a:pt x="1744690" y="2247900"/>
                  <a:pt x="1123950" y="2247900"/>
                </a:cubicBezTo>
                <a:cubicBezTo>
                  <a:pt x="503210" y="2247900"/>
                  <a:pt x="0" y="1744690"/>
                  <a:pt x="0" y="1123950"/>
                </a:cubicBezTo>
                <a:cubicBezTo>
                  <a:pt x="0" y="503210"/>
                  <a:pt x="503210" y="0"/>
                  <a:pt x="1123950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60558" y="3714750"/>
            <a:ext cx="2247900" cy="2247900"/>
          </a:xfrm>
          <a:custGeom>
            <a:avLst/>
            <a:gdLst>
              <a:gd name="connsiteX0" fmla="*/ 1123950 w 2247900"/>
              <a:gd name="connsiteY0" fmla="*/ 0 h 2247900"/>
              <a:gd name="connsiteX1" fmla="*/ 2247900 w 2247900"/>
              <a:gd name="connsiteY1" fmla="*/ 1123950 h 2247900"/>
              <a:gd name="connsiteX2" fmla="*/ 1123950 w 2247900"/>
              <a:gd name="connsiteY2" fmla="*/ 2247900 h 2247900"/>
              <a:gd name="connsiteX3" fmla="*/ 0 w 2247900"/>
              <a:gd name="connsiteY3" fmla="*/ 1123950 h 2247900"/>
              <a:gd name="connsiteX4" fmla="*/ 1123950 w 2247900"/>
              <a:gd name="connsiteY4" fmla="*/ 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7900" h="2247900">
                <a:moveTo>
                  <a:pt x="1123950" y="0"/>
                </a:moveTo>
                <a:cubicBezTo>
                  <a:pt x="1744690" y="0"/>
                  <a:pt x="2247900" y="503210"/>
                  <a:pt x="2247900" y="1123950"/>
                </a:cubicBezTo>
                <a:cubicBezTo>
                  <a:pt x="2247900" y="1744690"/>
                  <a:pt x="1744690" y="2247900"/>
                  <a:pt x="1123950" y="2247900"/>
                </a:cubicBezTo>
                <a:cubicBezTo>
                  <a:pt x="503210" y="2247900"/>
                  <a:pt x="0" y="1744690"/>
                  <a:pt x="0" y="1123950"/>
                </a:cubicBezTo>
                <a:cubicBezTo>
                  <a:pt x="0" y="503210"/>
                  <a:pt x="503210" y="0"/>
                  <a:pt x="1123950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9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528252" y="2650784"/>
            <a:ext cx="3468931" cy="2329430"/>
          </a:xfrm>
          <a:custGeom>
            <a:avLst/>
            <a:gdLst>
              <a:gd name="connsiteX0" fmla="*/ 0 w 3468931"/>
              <a:gd name="connsiteY0" fmla="*/ 0 h 2329430"/>
              <a:gd name="connsiteX1" fmla="*/ 3468931 w 3468931"/>
              <a:gd name="connsiteY1" fmla="*/ 0 h 2329430"/>
              <a:gd name="connsiteX2" fmla="*/ 3468931 w 3468931"/>
              <a:gd name="connsiteY2" fmla="*/ 2329430 h 2329430"/>
              <a:gd name="connsiteX3" fmla="*/ 0 w 3468931"/>
              <a:gd name="connsiteY3" fmla="*/ 2329430 h 232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931" h="2329430">
                <a:moveTo>
                  <a:pt x="0" y="0"/>
                </a:moveTo>
                <a:lnTo>
                  <a:pt x="3468931" y="0"/>
                </a:lnTo>
                <a:lnTo>
                  <a:pt x="3468931" y="2329430"/>
                </a:lnTo>
                <a:lnTo>
                  <a:pt x="0" y="232943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225729" y="2650784"/>
            <a:ext cx="3468931" cy="2329430"/>
          </a:xfrm>
          <a:custGeom>
            <a:avLst/>
            <a:gdLst>
              <a:gd name="connsiteX0" fmla="*/ 0 w 3468930"/>
              <a:gd name="connsiteY0" fmla="*/ 0 h 2329430"/>
              <a:gd name="connsiteX1" fmla="*/ 3468930 w 3468930"/>
              <a:gd name="connsiteY1" fmla="*/ 0 h 2329430"/>
              <a:gd name="connsiteX2" fmla="*/ 3468930 w 3468930"/>
              <a:gd name="connsiteY2" fmla="*/ 2329430 h 2329430"/>
              <a:gd name="connsiteX3" fmla="*/ 0 w 3468930"/>
              <a:gd name="connsiteY3" fmla="*/ 2329430 h 232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930" h="2329430">
                <a:moveTo>
                  <a:pt x="0" y="0"/>
                </a:moveTo>
                <a:lnTo>
                  <a:pt x="3468930" y="0"/>
                </a:lnTo>
                <a:lnTo>
                  <a:pt x="3468930" y="2329430"/>
                </a:lnTo>
                <a:lnTo>
                  <a:pt x="0" y="232943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3" y="2666137"/>
            <a:ext cx="2299703" cy="2314081"/>
          </a:xfrm>
          <a:custGeom>
            <a:avLst/>
            <a:gdLst>
              <a:gd name="connsiteX0" fmla="*/ 0 w 2299703"/>
              <a:gd name="connsiteY0" fmla="*/ 0 h 2314081"/>
              <a:gd name="connsiteX1" fmla="*/ 2299703 w 2299703"/>
              <a:gd name="connsiteY1" fmla="*/ 0 h 2314081"/>
              <a:gd name="connsiteX2" fmla="*/ 2299703 w 2299703"/>
              <a:gd name="connsiteY2" fmla="*/ 2314081 h 2314081"/>
              <a:gd name="connsiteX3" fmla="*/ 0 w 2299703"/>
              <a:gd name="connsiteY3" fmla="*/ 2314081 h 231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9703" h="2314081">
                <a:moveTo>
                  <a:pt x="0" y="0"/>
                </a:moveTo>
                <a:lnTo>
                  <a:pt x="2299703" y="0"/>
                </a:lnTo>
                <a:lnTo>
                  <a:pt x="2299703" y="2314081"/>
                </a:lnTo>
                <a:lnTo>
                  <a:pt x="0" y="2314081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9892299" y="2666137"/>
            <a:ext cx="2299703" cy="2314081"/>
          </a:xfrm>
          <a:custGeom>
            <a:avLst/>
            <a:gdLst>
              <a:gd name="connsiteX0" fmla="*/ 0 w 2299703"/>
              <a:gd name="connsiteY0" fmla="*/ 0 h 2314081"/>
              <a:gd name="connsiteX1" fmla="*/ 2299703 w 2299703"/>
              <a:gd name="connsiteY1" fmla="*/ 0 h 2314081"/>
              <a:gd name="connsiteX2" fmla="*/ 2299703 w 2299703"/>
              <a:gd name="connsiteY2" fmla="*/ 2314081 h 2314081"/>
              <a:gd name="connsiteX3" fmla="*/ 0 w 2299703"/>
              <a:gd name="connsiteY3" fmla="*/ 2314081 h 231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9703" h="2314081">
                <a:moveTo>
                  <a:pt x="0" y="0"/>
                </a:moveTo>
                <a:lnTo>
                  <a:pt x="2299703" y="0"/>
                </a:lnTo>
                <a:lnTo>
                  <a:pt x="2299703" y="2314081"/>
                </a:lnTo>
                <a:lnTo>
                  <a:pt x="0" y="2314081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00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973395" y="914403"/>
            <a:ext cx="4140167" cy="3569109"/>
          </a:xfrm>
          <a:custGeom>
            <a:avLst/>
            <a:gdLst>
              <a:gd name="connsiteX0" fmla="*/ 0 w 4140166"/>
              <a:gd name="connsiteY0" fmla="*/ 0 h 3569109"/>
              <a:gd name="connsiteX1" fmla="*/ 4140166 w 4140166"/>
              <a:gd name="connsiteY1" fmla="*/ 0 h 3569109"/>
              <a:gd name="connsiteX2" fmla="*/ 2070083 w 4140166"/>
              <a:gd name="connsiteY2" fmla="*/ 3569109 h 356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0166" h="3569109">
                <a:moveTo>
                  <a:pt x="0" y="0"/>
                </a:moveTo>
                <a:lnTo>
                  <a:pt x="4140166" y="0"/>
                </a:lnTo>
                <a:lnTo>
                  <a:pt x="2070083" y="356910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453543" y="2394154"/>
            <a:ext cx="4140167" cy="3569109"/>
          </a:xfrm>
          <a:custGeom>
            <a:avLst/>
            <a:gdLst>
              <a:gd name="connsiteX0" fmla="*/ 2070083 w 4140166"/>
              <a:gd name="connsiteY0" fmla="*/ 0 h 3569109"/>
              <a:gd name="connsiteX1" fmla="*/ 4140166 w 4140166"/>
              <a:gd name="connsiteY1" fmla="*/ 3569109 h 3569109"/>
              <a:gd name="connsiteX2" fmla="*/ 0 w 4140166"/>
              <a:gd name="connsiteY2" fmla="*/ 3569109 h 356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0166" h="3569109">
                <a:moveTo>
                  <a:pt x="2070083" y="0"/>
                </a:moveTo>
                <a:lnTo>
                  <a:pt x="4140166" y="3569109"/>
                </a:lnTo>
                <a:lnTo>
                  <a:pt x="0" y="356910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62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4286251" y="691242"/>
            <a:ext cx="1790700" cy="5500008"/>
          </a:xfrm>
          <a:custGeom>
            <a:avLst/>
            <a:gdLst>
              <a:gd name="connsiteX0" fmla="*/ 0 w 1790700"/>
              <a:gd name="connsiteY0" fmla="*/ 0 h 5500008"/>
              <a:gd name="connsiteX1" fmla="*/ 1790700 w 1790700"/>
              <a:gd name="connsiteY1" fmla="*/ 0 h 5500008"/>
              <a:gd name="connsiteX2" fmla="*/ 1790700 w 1790700"/>
              <a:gd name="connsiteY2" fmla="*/ 5500008 h 5500008"/>
              <a:gd name="connsiteX3" fmla="*/ 0 w 1790700"/>
              <a:gd name="connsiteY3" fmla="*/ 5500008 h 550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5500008">
                <a:moveTo>
                  <a:pt x="0" y="0"/>
                </a:moveTo>
                <a:lnTo>
                  <a:pt x="1790700" y="0"/>
                </a:lnTo>
                <a:lnTo>
                  <a:pt x="1790700" y="5500008"/>
                </a:lnTo>
                <a:lnTo>
                  <a:pt x="0" y="550000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6076951" y="691242"/>
            <a:ext cx="1790700" cy="5500008"/>
          </a:xfrm>
          <a:custGeom>
            <a:avLst/>
            <a:gdLst>
              <a:gd name="connsiteX0" fmla="*/ 0 w 1790700"/>
              <a:gd name="connsiteY0" fmla="*/ 0 h 5500008"/>
              <a:gd name="connsiteX1" fmla="*/ 1790700 w 1790700"/>
              <a:gd name="connsiteY1" fmla="*/ 0 h 5500008"/>
              <a:gd name="connsiteX2" fmla="*/ 1790700 w 1790700"/>
              <a:gd name="connsiteY2" fmla="*/ 5500008 h 5500008"/>
              <a:gd name="connsiteX3" fmla="*/ 0 w 1790700"/>
              <a:gd name="connsiteY3" fmla="*/ 5500008 h 550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5500008">
                <a:moveTo>
                  <a:pt x="0" y="0"/>
                </a:moveTo>
                <a:lnTo>
                  <a:pt x="1790700" y="0"/>
                </a:lnTo>
                <a:lnTo>
                  <a:pt x="1790700" y="5500008"/>
                </a:lnTo>
                <a:lnTo>
                  <a:pt x="0" y="550000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7867651" y="691242"/>
            <a:ext cx="1790700" cy="5500008"/>
          </a:xfrm>
          <a:custGeom>
            <a:avLst/>
            <a:gdLst>
              <a:gd name="connsiteX0" fmla="*/ 0 w 1790700"/>
              <a:gd name="connsiteY0" fmla="*/ 0 h 5500008"/>
              <a:gd name="connsiteX1" fmla="*/ 1790700 w 1790700"/>
              <a:gd name="connsiteY1" fmla="*/ 0 h 5500008"/>
              <a:gd name="connsiteX2" fmla="*/ 1790700 w 1790700"/>
              <a:gd name="connsiteY2" fmla="*/ 5500008 h 5500008"/>
              <a:gd name="connsiteX3" fmla="*/ 0 w 1790700"/>
              <a:gd name="connsiteY3" fmla="*/ 5500008 h 550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5500008">
                <a:moveTo>
                  <a:pt x="0" y="0"/>
                </a:moveTo>
                <a:lnTo>
                  <a:pt x="1790700" y="0"/>
                </a:lnTo>
                <a:lnTo>
                  <a:pt x="1790700" y="5500008"/>
                </a:lnTo>
                <a:lnTo>
                  <a:pt x="0" y="550000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9658350" y="691242"/>
            <a:ext cx="1790700" cy="5500008"/>
          </a:xfrm>
          <a:custGeom>
            <a:avLst/>
            <a:gdLst>
              <a:gd name="connsiteX0" fmla="*/ 0 w 1790700"/>
              <a:gd name="connsiteY0" fmla="*/ 0 h 5500008"/>
              <a:gd name="connsiteX1" fmla="*/ 1790700 w 1790700"/>
              <a:gd name="connsiteY1" fmla="*/ 0 h 5500008"/>
              <a:gd name="connsiteX2" fmla="*/ 1790700 w 1790700"/>
              <a:gd name="connsiteY2" fmla="*/ 5500008 h 5500008"/>
              <a:gd name="connsiteX3" fmla="*/ 0 w 1790700"/>
              <a:gd name="connsiteY3" fmla="*/ 5500008 h 550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5500008">
                <a:moveTo>
                  <a:pt x="0" y="0"/>
                </a:moveTo>
                <a:lnTo>
                  <a:pt x="1790700" y="0"/>
                </a:lnTo>
                <a:lnTo>
                  <a:pt x="1790700" y="5500008"/>
                </a:lnTo>
                <a:lnTo>
                  <a:pt x="0" y="550000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2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048920" y="2850268"/>
            <a:ext cx="2066331" cy="2066330"/>
          </a:xfrm>
          <a:custGeom>
            <a:avLst/>
            <a:gdLst>
              <a:gd name="connsiteX0" fmla="*/ 1033165 w 2066330"/>
              <a:gd name="connsiteY0" fmla="*/ 0 h 2066330"/>
              <a:gd name="connsiteX1" fmla="*/ 2066330 w 2066330"/>
              <a:gd name="connsiteY1" fmla="*/ 1033165 h 2066330"/>
              <a:gd name="connsiteX2" fmla="*/ 1033165 w 2066330"/>
              <a:gd name="connsiteY2" fmla="*/ 2066330 h 2066330"/>
              <a:gd name="connsiteX3" fmla="*/ 0 w 2066330"/>
              <a:gd name="connsiteY3" fmla="*/ 1033165 h 2066330"/>
              <a:gd name="connsiteX4" fmla="*/ 1033165 w 2066330"/>
              <a:gd name="connsiteY4" fmla="*/ 0 h 206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6330" h="2066330">
                <a:moveTo>
                  <a:pt x="1033165" y="0"/>
                </a:moveTo>
                <a:cubicBezTo>
                  <a:pt x="1603766" y="0"/>
                  <a:pt x="2066330" y="462564"/>
                  <a:pt x="2066330" y="1033165"/>
                </a:cubicBezTo>
                <a:cubicBezTo>
                  <a:pt x="2066330" y="1603766"/>
                  <a:pt x="1603766" y="2066330"/>
                  <a:pt x="1033165" y="2066330"/>
                </a:cubicBezTo>
                <a:cubicBezTo>
                  <a:pt x="462564" y="2066330"/>
                  <a:pt x="0" y="1603766"/>
                  <a:pt x="0" y="1033165"/>
                </a:cubicBezTo>
                <a:cubicBezTo>
                  <a:pt x="0" y="462564"/>
                  <a:pt x="462564" y="0"/>
                  <a:pt x="1033165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100629" y="2850268"/>
            <a:ext cx="2066331" cy="2066330"/>
          </a:xfrm>
          <a:custGeom>
            <a:avLst/>
            <a:gdLst>
              <a:gd name="connsiteX0" fmla="*/ 1033165 w 2066330"/>
              <a:gd name="connsiteY0" fmla="*/ 0 h 2066330"/>
              <a:gd name="connsiteX1" fmla="*/ 2066330 w 2066330"/>
              <a:gd name="connsiteY1" fmla="*/ 1033165 h 2066330"/>
              <a:gd name="connsiteX2" fmla="*/ 1033165 w 2066330"/>
              <a:gd name="connsiteY2" fmla="*/ 2066330 h 2066330"/>
              <a:gd name="connsiteX3" fmla="*/ 0 w 2066330"/>
              <a:gd name="connsiteY3" fmla="*/ 1033165 h 2066330"/>
              <a:gd name="connsiteX4" fmla="*/ 1033165 w 2066330"/>
              <a:gd name="connsiteY4" fmla="*/ 0 h 206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6330" h="2066330">
                <a:moveTo>
                  <a:pt x="1033165" y="0"/>
                </a:moveTo>
                <a:cubicBezTo>
                  <a:pt x="1603766" y="0"/>
                  <a:pt x="2066330" y="462564"/>
                  <a:pt x="2066330" y="1033165"/>
                </a:cubicBezTo>
                <a:cubicBezTo>
                  <a:pt x="2066330" y="1603766"/>
                  <a:pt x="1603766" y="2066330"/>
                  <a:pt x="1033165" y="2066330"/>
                </a:cubicBezTo>
                <a:cubicBezTo>
                  <a:pt x="462564" y="2066330"/>
                  <a:pt x="0" y="1603766"/>
                  <a:pt x="0" y="1033165"/>
                </a:cubicBezTo>
                <a:cubicBezTo>
                  <a:pt x="0" y="462564"/>
                  <a:pt x="462564" y="0"/>
                  <a:pt x="1033165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152340" y="2850268"/>
            <a:ext cx="2066331" cy="2066330"/>
          </a:xfrm>
          <a:custGeom>
            <a:avLst/>
            <a:gdLst>
              <a:gd name="connsiteX0" fmla="*/ 1033165 w 2066330"/>
              <a:gd name="connsiteY0" fmla="*/ 0 h 2066330"/>
              <a:gd name="connsiteX1" fmla="*/ 2066330 w 2066330"/>
              <a:gd name="connsiteY1" fmla="*/ 1033165 h 2066330"/>
              <a:gd name="connsiteX2" fmla="*/ 1033165 w 2066330"/>
              <a:gd name="connsiteY2" fmla="*/ 2066330 h 2066330"/>
              <a:gd name="connsiteX3" fmla="*/ 0 w 2066330"/>
              <a:gd name="connsiteY3" fmla="*/ 1033165 h 2066330"/>
              <a:gd name="connsiteX4" fmla="*/ 1033165 w 2066330"/>
              <a:gd name="connsiteY4" fmla="*/ 0 h 206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6330" h="2066330">
                <a:moveTo>
                  <a:pt x="1033165" y="0"/>
                </a:moveTo>
                <a:cubicBezTo>
                  <a:pt x="1603766" y="0"/>
                  <a:pt x="2066330" y="462564"/>
                  <a:pt x="2066330" y="1033165"/>
                </a:cubicBezTo>
                <a:cubicBezTo>
                  <a:pt x="2066330" y="1603766"/>
                  <a:pt x="1603766" y="2066330"/>
                  <a:pt x="1033165" y="2066330"/>
                </a:cubicBezTo>
                <a:cubicBezTo>
                  <a:pt x="462564" y="2066330"/>
                  <a:pt x="0" y="1603766"/>
                  <a:pt x="0" y="1033165"/>
                </a:cubicBezTo>
                <a:cubicBezTo>
                  <a:pt x="0" y="462564"/>
                  <a:pt x="462564" y="0"/>
                  <a:pt x="1033165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8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055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439881" y="875185"/>
            <a:ext cx="2781299" cy="3226305"/>
          </a:xfrm>
          <a:custGeom>
            <a:avLst/>
            <a:gdLst>
              <a:gd name="connsiteX0" fmla="*/ 0 w 2781299"/>
              <a:gd name="connsiteY0" fmla="*/ 0 h 3226305"/>
              <a:gd name="connsiteX1" fmla="*/ 2781299 w 2781299"/>
              <a:gd name="connsiteY1" fmla="*/ 1613153 h 3226305"/>
              <a:gd name="connsiteX2" fmla="*/ 0 w 2781299"/>
              <a:gd name="connsiteY2" fmla="*/ 3226305 h 322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299" h="3226305">
                <a:moveTo>
                  <a:pt x="0" y="0"/>
                </a:moveTo>
                <a:lnTo>
                  <a:pt x="2781299" y="1613153"/>
                </a:lnTo>
                <a:lnTo>
                  <a:pt x="0" y="322630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970822" y="2756519"/>
            <a:ext cx="2781299" cy="3226305"/>
          </a:xfrm>
          <a:custGeom>
            <a:avLst/>
            <a:gdLst>
              <a:gd name="connsiteX0" fmla="*/ 2781299 w 2781299"/>
              <a:gd name="connsiteY0" fmla="*/ 0 h 3226305"/>
              <a:gd name="connsiteX1" fmla="*/ 2781299 w 2781299"/>
              <a:gd name="connsiteY1" fmla="*/ 3226305 h 3226305"/>
              <a:gd name="connsiteX2" fmla="*/ 0 w 2781299"/>
              <a:gd name="connsiteY2" fmla="*/ 1613152 h 322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299" h="3226305">
                <a:moveTo>
                  <a:pt x="2781299" y="0"/>
                </a:moveTo>
                <a:lnTo>
                  <a:pt x="2781299" y="3226305"/>
                </a:lnTo>
                <a:lnTo>
                  <a:pt x="0" y="161315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78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7131957" y="674759"/>
            <a:ext cx="2080987" cy="1766875"/>
          </a:xfrm>
          <a:custGeom>
            <a:avLst/>
            <a:gdLst>
              <a:gd name="connsiteX0" fmla="*/ 0 w 2080986"/>
              <a:gd name="connsiteY0" fmla="*/ 0 h 1766875"/>
              <a:gd name="connsiteX1" fmla="*/ 2080986 w 2080986"/>
              <a:gd name="connsiteY1" fmla="*/ 0 h 1766875"/>
              <a:gd name="connsiteX2" fmla="*/ 2080986 w 2080986"/>
              <a:gd name="connsiteY2" fmla="*/ 1766875 h 1766875"/>
              <a:gd name="connsiteX3" fmla="*/ 0 w 2080986"/>
              <a:gd name="connsiteY3" fmla="*/ 1766875 h 17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986" h="1766875">
                <a:moveTo>
                  <a:pt x="0" y="0"/>
                </a:moveTo>
                <a:lnTo>
                  <a:pt x="2080986" y="0"/>
                </a:lnTo>
                <a:lnTo>
                  <a:pt x="2080986" y="1766875"/>
                </a:lnTo>
                <a:lnTo>
                  <a:pt x="0" y="176687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7131957" y="2545566"/>
            <a:ext cx="2080987" cy="1766875"/>
          </a:xfrm>
          <a:custGeom>
            <a:avLst/>
            <a:gdLst>
              <a:gd name="connsiteX0" fmla="*/ 0 w 2080986"/>
              <a:gd name="connsiteY0" fmla="*/ 0 h 1766875"/>
              <a:gd name="connsiteX1" fmla="*/ 2080986 w 2080986"/>
              <a:gd name="connsiteY1" fmla="*/ 0 h 1766875"/>
              <a:gd name="connsiteX2" fmla="*/ 2080986 w 2080986"/>
              <a:gd name="connsiteY2" fmla="*/ 1766875 h 1766875"/>
              <a:gd name="connsiteX3" fmla="*/ 0 w 2080986"/>
              <a:gd name="connsiteY3" fmla="*/ 1766875 h 17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986" h="1766875">
                <a:moveTo>
                  <a:pt x="0" y="0"/>
                </a:moveTo>
                <a:lnTo>
                  <a:pt x="2080986" y="0"/>
                </a:lnTo>
                <a:lnTo>
                  <a:pt x="2080986" y="1766875"/>
                </a:lnTo>
                <a:lnTo>
                  <a:pt x="0" y="176687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7131957" y="4416376"/>
            <a:ext cx="2080987" cy="1766875"/>
          </a:xfrm>
          <a:custGeom>
            <a:avLst/>
            <a:gdLst>
              <a:gd name="connsiteX0" fmla="*/ 0 w 2080986"/>
              <a:gd name="connsiteY0" fmla="*/ 0 h 1766875"/>
              <a:gd name="connsiteX1" fmla="*/ 2080986 w 2080986"/>
              <a:gd name="connsiteY1" fmla="*/ 0 h 1766875"/>
              <a:gd name="connsiteX2" fmla="*/ 2080986 w 2080986"/>
              <a:gd name="connsiteY2" fmla="*/ 1766875 h 1766875"/>
              <a:gd name="connsiteX3" fmla="*/ 0 w 2080986"/>
              <a:gd name="connsiteY3" fmla="*/ 1766875 h 17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986" h="1766875">
                <a:moveTo>
                  <a:pt x="0" y="0"/>
                </a:moveTo>
                <a:lnTo>
                  <a:pt x="2080986" y="0"/>
                </a:lnTo>
                <a:lnTo>
                  <a:pt x="2080986" y="1766875"/>
                </a:lnTo>
                <a:lnTo>
                  <a:pt x="0" y="176687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9329413" y="1610163"/>
            <a:ext cx="2080987" cy="1766875"/>
          </a:xfrm>
          <a:custGeom>
            <a:avLst/>
            <a:gdLst>
              <a:gd name="connsiteX0" fmla="*/ 0 w 2080986"/>
              <a:gd name="connsiteY0" fmla="*/ 0 h 1766875"/>
              <a:gd name="connsiteX1" fmla="*/ 2080986 w 2080986"/>
              <a:gd name="connsiteY1" fmla="*/ 0 h 1766875"/>
              <a:gd name="connsiteX2" fmla="*/ 2080986 w 2080986"/>
              <a:gd name="connsiteY2" fmla="*/ 1766875 h 1766875"/>
              <a:gd name="connsiteX3" fmla="*/ 0 w 2080986"/>
              <a:gd name="connsiteY3" fmla="*/ 1766875 h 17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986" h="1766875">
                <a:moveTo>
                  <a:pt x="0" y="0"/>
                </a:moveTo>
                <a:lnTo>
                  <a:pt x="2080986" y="0"/>
                </a:lnTo>
                <a:lnTo>
                  <a:pt x="2080986" y="1766875"/>
                </a:lnTo>
                <a:lnTo>
                  <a:pt x="0" y="176687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9329413" y="3480971"/>
            <a:ext cx="2080987" cy="1766875"/>
          </a:xfrm>
          <a:custGeom>
            <a:avLst/>
            <a:gdLst>
              <a:gd name="connsiteX0" fmla="*/ 0 w 2080986"/>
              <a:gd name="connsiteY0" fmla="*/ 0 h 1766875"/>
              <a:gd name="connsiteX1" fmla="*/ 2080986 w 2080986"/>
              <a:gd name="connsiteY1" fmla="*/ 0 h 1766875"/>
              <a:gd name="connsiteX2" fmla="*/ 2080986 w 2080986"/>
              <a:gd name="connsiteY2" fmla="*/ 1766875 h 1766875"/>
              <a:gd name="connsiteX3" fmla="*/ 0 w 2080986"/>
              <a:gd name="connsiteY3" fmla="*/ 1766875 h 17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986" h="1766875">
                <a:moveTo>
                  <a:pt x="0" y="0"/>
                </a:moveTo>
                <a:lnTo>
                  <a:pt x="2080986" y="0"/>
                </a:lnTo>
                <a:lnTo>
                  <a:pt x="2080986" y="1766875"/>
                </a:lnTo>
                <a:lnTo>
                  <a:pt x="0" y="176687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35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025903" y="3043455"/>
            <a:ext cx="4165599" cy="2661313"/>
          </a:xfrm>
          <a:custGeom>
            <a:avLst/>
            <a:gdLst>
              <a:gd name="connsiteX0" fmla="*/ 0 w 4165599"/>
              <a:gd name="connsiteY0" fmla="*/ 0 h 2661313"/>
              <a:gd name="connsiteX1" fmla="*/ 4165599 w 4165599"/>
              <a:gd name="connsiteY1" fmla="*/ 0 h 2661313"/>
              <a:gd name="connsiteX2" fmla="*/ 4165599 w 4165599"/>
              <a:gd name="connsiteY2" fmla="*/ 2661313 h 2661313"/>
              <a:gd name="connsiteX3" fmla="*/ 0 w 4165599"/>
              <a:gd name="connsiteY3" fmla="*/ 2661313 h 26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5599" h="2661313">
                <a:moveTo>
                  <a:pt x="0" y="0"/>
                </a:moveTo>
                <a:lnTo>
                  <a:pt x="4165599" y="0"/>
                </a:lnTo>
                <a:lnTo>
                  <a:pt x="4165599" y="2661313"/>
                </a:lnTo>
                <a:lnTo>
                  <a:pt x="0" y="2661313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88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257986" y="3331766"/>
            <a:ext cx="1274428" cy="2689884"/>
          </a:xfrm>
          <a:custGeom>
            <a:avLst/>
            <a:gdLst>
              <a:gd name="connsiteX0" fmla="*/ 124779 w 1274428"/>
              <a:gd name="connsiteY0" fmla="*/ 0 h 2689884"/>
              <a:gd name="connsiteX1" fmla="*/ 1149649 w 1274428"/>
              <a:gd name="connsiteY1" fmla="*/ 0 h 2689884"/>
              <a:gd name="connsiteX2" fmla="*/ 1274428 w 1274428"/>
              <a:gd name="connsiteY2" fmla="*/ 124779 h 2689884"/>
              <a:gd name="connsiteX3" fmla="*/ 1274428 w 1274428"/>
              <a:gd name="connsiteY3" fmla="*/ 2565105 h 2689884"/>
              <a:gd name="connsiteX4" fmla="*/ 1149649 w 1274428"/>
              <a:gd name="connsiteY4" fmla="*/ 2689884 h 2689884"/>
              <a:gd name="connsiteX5" fmla="*/ 124779 w 1274428"/>
              <a:gd name="connsiteY5" fmla="*/ 2689884 h 2689884"/>
              <a:gd name="connsiteX6" fmla="*/ 0 w 1274428"/>
              <a:gd name="connsiteY6" fmla="*/ 2565105 h 2689884"/>
              <a:gd name="connsiteX7" fmla="*/ 0 w 1274428"/>
              <a:gd name="connsiteY7" fmla="*/ 124779 h 2689884"/>
              <a:gd name="connsiteX8" fmla="*/ 124779 w 1274428"/>
              <a:gd name="connsiteY8" fmla="*/ 0 h 268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4428" h="2689884">
                <a:moveTo>
                  <a:pt x="124779" y="0"/>
                </a:moveTo>
                <a:lnTo>
                  <a:pt x="1149649" y="0"/>
                </a:lnTo>
                <a:cubicBezTo>
                  <a:pt x="1218563" y="0"/>
                  <a:pt x="1274428" y="55865"/>
                  <a:pt x="1274428" y="124779"/>
                </a:cubicBezTo>
                <a:lnTo>
                  <a:pt x="1274428" y="2565105"/>
                </a:lnTo>
                <a:cubicBezTo>
                  <a:pt x="1274428" y="2634019"/>
                  <a:pt x="1218563" y="2689884"/>
                  <a:pt x="1149649" y="2689884"/>
                </a:cubicBezTo>
                <a:lnTo>
                  <a:pt x="124779" y="2689884"/>
                </a:lnTo>
                <a:cubicBezTo>
                  <a:pt x="55865" y="2689884"/>
                  <a:pt x="0" y="2634019"/>
                  <a:pt x="0" y="2565105"/>
                </a:cubicBezTo>
                <a:lnTo>
                  <a:pt x="0" y="124779"/>
                </a:lnTo>
                <a:cubicBezTo>
                  <a:pt x="0" y="55865"/>
                  <a:pt x="55865" y="0"/>
                  <a:pt x="124779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 rot="20850836">
            <a:off x="9015920" y="1329329"/>
            <a:ext cx="2140475" cy="4418576"/>
          </a:xfrm>
          <a:custGeom>
            <a:avLst/>
            <a:gdLst>
              <a:gd name="connsiteX0" fmla="*/ 2014437 w 2140474"/>
              <a:gd name="connsiteY0" fmla="*/ 24486 h 4418576"/>
              <a:gd name="connsiteX1" fmla="*/ 2140472 w 2140474"/>
              <a:gd name="connsiteY1" fmla="*/ 216524 h 4418576"/>
              <a:gd name="connsiteX2" fmla="*/ 2122248 w 2140474"/>
              <a:gd name="connsiteY2" fmla="*/ 4211733 h 4418576"/>
              <a:gd name="connsiteX3" fmla="*/ 1913512 w 2140474"/>
              <a:gd name="connsiteY3" fmla="*/ 4418574 h 4418576"/>
              <a:gd name="connsiteX4" fmla="*/ 206844 w 2140474"/>
              <a:gd name="connsiteY4" fmla="*/ 4410789 h 4418576"/>
              <a:gd name="connsiteX5" fmla="*/ 3 w 2140474"/>
              <a:gd name="connsiteY5" fmla="*/ 4202053 h 4418576"/>
              <a:gd name="connsiteX6" fmla="*/ 18227 w 2140474"/>
              <a:gd name="connsiteY6" fmla="*/ 206844 h 4418576"/>
              <a:gd name="connsiteX7" fmla="*/ 226963 w 2140474"/>
              <a:gd name="connsiteY7" fmla="*/ 3 h 4418576"/>
              <a:gd name="connsiteX8" fmla="*/ 1933631 w 2140474"/>
              <a:gd name="connsiteY8" fmla="*/ 7788 h 4418576"/>
              <a:gd name="connsiteX9" fmla="*/ 2014437 w 2140474"/>
              <a:gd name="connsiteY9" fmla="*/ 24486 h 441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0474" h="4418576">
                <a:moveTo>
                  <a:pt x="2014437" y="24486"/>
                </a:moveTo>
                <a:cubicBezTo>
                  <a:pt x="2088872" y="56370"/>
                  <a:pt x="2140865" y="130455"/>
                  <a:pt x="2140472" y="216524"/>
                </a:cubicBezTo>
                <a:lnTo>
                  <a:pt x="2122248" y="4211733"/>
                </a:lnTo>
                <a:cubicBezTo>
                  <a:pt x="2121725" y="4326492"/>
                  <a:pt x="2028271" y="4419097"/>
                  <a:pt x="1913512" y="4418574"/>
                </a:cubicBezTo>
                <a:lnTo>
                  <a:pt x="206844" y="4410789"/>
                </a:lnTo>
                <a:cubicBezTo>
                  <a:pt x="92085" y="4410265"/>
                  <a:pt x="-520" y="4316811"/>
                  <a:pt x="3" y="4202053"/>
                </a:cubicBezTo>
                <a:lnTo>
                  <a:pt x="18227" y="206844"/>
                </a:lnTo>
                <a:cubicBezTo>
                  <a:pt x="18750" y="92085"/>
                  <a:pt x="112204" y="-521"/>
                  <a:pt x="226963" y="3"/>
                </a:cubicBezTo>
                <a:lnTo>
                  <a:pt x="1933631" y="7788"/>
                </a:lnTo>
                <a:cubicBezTo>
                  <a:pt x="1962321" y="7919"/>
                  <a:pt x="1989626" y="13858"/>
                  <a:pt x="2014437" y="24486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41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625600" y="2489200"/>
            <a:ext cx="3830320" cy="2197100"/>
          </a:xfrm>
          <a:custGeom>
            <a:avLst/>
            <a:gdLst>
              <a:gd name="connsiteX0" fmla="*/ 0 w 3830320"/>
              <a:gd name="connsiteY0" fmla="*/ 0 h 2197100"/>
              <a:gd name="connsiteX1" fmla="*/ 3830320 w 3830320"/>
              <a:gd name="connsiteY1" fmla="*/ 0 h 2197100"/>
              <a:gd name="connsiteX2" fmla="*/ 3830320 w 3830320"/>
              <a:gd name="connsiteY2" fmla="*/ 2197100 h 2197100"/>
              <a:gd name="connsiteX3" fmla="*/ 0 w 3830320"/>
              <a:gd name="connsiteY3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320" h="2197100">
                <a:moveTo>
                  <a:pt x="0" y="0"/>
                </a:moveTo>
                <a:lnTo>
                  <a:pt x="3830320" y="0"/>
                </a:lnTo>
                <a:lnTo>
                  <a:pt x="3830320" y="2197100"/>
                </a:lnTo>
                <a:lnTo>
                  <a:pt x="0" y="21971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632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43875" y="2084142"/>
            <a:ext cx="2552700" cy="3402258"/>
          </a:xfrm>
          <a:custGeom>
            <a:avLst/>
            <a:gdLst>
              <a:gd name="connsiteX0" fmla="*/ 0 w 2552700"/>
              <a:gd name="connsiteY0" fmla="*/ 0 h 3402258"/>
              <a:gd name="connsiteX1" fmla="*/ 2552700 w 2552700"/>
              <a:gd name="connsiteY1" fmla="*/ 0 h 3402258"/>
              <a:gd name="connsiteX2" fmla="*/ 2552700 w 2552700"/>
              <a:gd name="connsiteY2" fmla="*/ 3402258 h 3402258"/>
              <a:gd name="connsiteX3" fmla="*/ 0 w 2552700"/>
              <a:gd name="connsiteY3" fmla="*/ 3402258 h 340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3402258">
                <a:moveTo>
                  <a:pt x="0" y="0"/>
                </a:moveTo>
                <a:lnTo>
                  <a:pt x="2552700" y="0"/>
                </a:lnTo>
                <a:lnTo>
                  <a:pt x="2552700" y="3402258"/>
                </a:lnTo>
                <a:lnTo>
                  <a:pt x="0" y="340225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42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7C500-3EFA-4F31-AF62-9395F02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D1905-CC76-4A75-A38F-3B0ED02C9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941546-4D02-454C-8A25-2BEE0C41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3527-12FE-45B6-8AB3-0E3F5B1996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91014D-BD20-487D-836F-2FE114D7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D3ED4-64E2-4976-9E91-4D7D2E92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907A-AB79-4664-AC4D-5E38588F0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4908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BF8FC2-E658-40F4-A078-3FF5CF2F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7BD8-6034-49E2-B997-3F7DB739E26E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7196DC-CC62-45A3-A00E-6160EA24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5C8D39-5CEF-474E-95A3-76A25FD5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0E13-58EC-48B4-A347-0F60A70E8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30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8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385455" y="823104"/>
            <a:ext cx="3421092" cy="3421092"/>
          </a:xfrm>
          <a:custGeom>
            <a:avLst/>
            <a:gdLst>
              <a:gd name="connsiteX0" fmla="*/ 1710546 w 3421092"/>
              <a:gd name="connsiteY0" fmla="*/ 0 h 3421092"/>
              <a:gd name="connsiteX1" fmla="*/ 3421092 w 3421092"/>
              <a:gd name="connsiteY1" fmla="*/ 1710546 h 3421092"/>
              <a:gd name="connsiteX2" fmla="*/ 1710546 w 3421092"/>
              <a:gd name="connsiteY2" fmla="*/ 3421092 h 3421092"/>
              <a:gd name="connsiteX3" fmla="*/ 0 w 3421092"/>
              <a:gd name="connsiteY3" fmla="*/ 1710546 h 3421092"/>
              <a:gd name="connsiteX4" fmla="*/ 1710546 w 3421092"/>
              <a:gd name="connsiteY4" fmla="*/ 0 h 3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092" h="3421092">
                <a:moveTo>
                  <a:pt x="1710546" y="0"/>
                </a:moveTo>
                <a:cubicBezTo>
                  <a:pt x="2655254" y="0"/>
                  <a:pt x="3421092" y="765838"/>
                  <a:pt x="3421092" y="1710546"/>
                </a:cubicBezTo>
                <a:cubicBezTo>
                  <a:pt x="3421092" y="2655254"/>
                  <a:pt x="2655254" y="3421092"/>
                  <a:pt x="1710546" y="3421092"/>
                </a:cubicBezTo>
                <a:cubicBezTo>
                  <a:pt x="765838" y="3421092"/>
                  <a:pt x="0" y="2655254"/>
                  <a:pt x="0" y="1710546"/>
                </a:cubicBezTo>
                <a:cubicBezTo>
                  <a:pt x="0" y="765838"/>
                  <a:pt x="765838" y="0"/>
                  <a:pt x="1710546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76250" y="4210383"/>
            <a:ext cx="1798371" cy="1798368"/>
          </a:xfrm>
          <a:custGeom>
            <a:avLst/>
            <a:gdLst>
              <a:gd name="connsiteX0" fmla="*/ 899185 w 1798370"/>
              <a:gd name="connsiteY0" fmla="*/ 0 h 1798368"/>
              <a:gd name="connsiteX1" fmla="*/ 1798370 w 1798370"/>
              <a:gd name="connsiteY1" fmla="*/ 899184 h 1798368"/>
              <a:gd name="connsiteX2" fmla="*/ 899185 w 1798370"/>
              <a:gd name="connsiteY2" fmla="*/ 1798368 h 1798368"/>
              <a:gd name="connsiteX3" fmla="*/ 0 w 1798370"/>
              <a:gd name="connsiteY3" fmla="*/ 899184 h 1798368"/>
              <a:gd name="connsiteX4" fmla="*/ 899185 w 1798370"/>
              <a:gd name="connsiteY4" fmla="*/ 0 h 179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8370" h="1798368">
                <a:moveTo>
                  <a:pt x="899185" y="0"/>
                </a:moveTo>
                <a:cubicBezTo>
                  <a:pt x="1395791" y="0"/>
                  <a:pt x="1798370" y="402578"/>
                  <a:pt x="1798370" y="899184"/>
                </a:cubicBezTo>
                <a:cubicBezTo>
                  <a:pt x="1798370" y="1395790"/>
                  <a:pt x="1395791" y="1798368"/>
                  <a:pt x="899185" y="1798368"/>
                </a:cubicBezTo>
                <a:cubicBezTo>
                  <a:pt x="402579" y="1798368"/>
                  <a:pt x="0" y="1395790"/>
                  <a:pt x="0" y="899184"/>
                </a:cubicBezTo>
                <a:cubicBezTo>
                  <a:pt x="0" y="402578"/>
                  <a:pt x="402579" y="0"/>
                  <a:pt x="899185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200106" y="666750"/>
            <a:ext cx="3991897" cy="5505450"/>
          </a:xfrm>
          <a:custGeom>
            <a:avLst/>
            <a:gdLst>
              <a:gd name="connsiteX0" fmla="*/ 0 w 3991897"/>
              <a:gd name="connsiteY0" fmla="*/ 0 h 5505450"/>
              <a:gd name="connsiteX1" fmla="*/ 3991897 w 3991897"/>
              <a:gd name="connsiteY1" fmla="*/ 0 h 5505450"/>
              <a:gd name="connsiteX2" fmla="*/ 3991897 w 3991897"/>
              <a:gd name="connsiteY2" fmla="*/ 5505450 h 5505450"/>
              <a:gd name="connsiteX3" fmla="*/ 0 w 3991897"/>
              <a:gd name="connsiteY3" fmla="*/ 5505450 h 5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1897" h="5505450">
                <a:moveTo>
                  <a:pt x="0" y="0"/>
                </a:moveTo>
                <a:lnTo>
                  <a:pt x="3991897" y="0"/>
                </a:lnTo>
                <a:lnTo>
                  <a:pt x="3991897" y="5505450"/>
                </a:lnTo>
                <a:lnTo>
                  <a:pt x="0" y="55054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336673" y="1042348"/>
            <a:ext cx="4556211" cy="4285525"/>
          </a:xfrm>
          <a:custGeom>
            <a:avLst/>
            <a:gdLst>
              <a:gd name="connsiteX0" fmla="*/ 2894929 w 4556210"/>
              <a:gd name="connsiteY0" fmla="*/ 0 h 4285525"/>
              <a:gd name="connsiteX1" fmla="*/ 4556210 w 4556210"/>
              <a:gd name="connsiteY1" fmla="*/ 4285525 h 4285525"/>
              <a:gd name="connsiteX2" fmla="*/ 0 w 4556210"/>
              <a:gd name="connsiteY2" fmla="*/ 3570009 h 428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210" h="4285525">
                <a:moveTo>
                  <a:pt x="2894929" y="0"/>
                </a:moveTo>
                <a:lnTo>
                  <a:pt x="4556210" y="4285525"/>
                </a:lnTo>
                <a:lnTo>
                  <a:pt x="0" y="357000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1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4573" y="2136592"/>
            <a:ext cx="6407427" cy="3189498"/>
          </a:xfrm>
          <a:custGeom>
            <a:avLst/>
            <a:gdLst>
              <a:gd name="connsiteX0" fmla="*/ 0 w 6407426"/>
              <a:gd name="connsiteY0" fmla="*/ 0 h 3189498"/>
              <a:gd name="connsiteX1" fmla="*/ 6407426 w 6407426"/>
              <a:gd name="connsiteY1" fmla="*/ 0 h 3189498"/>
              <a:gd name="connsiteX2" fmla="*/ 6407426 w 6407426"/>
              <a:gd name="connsiteY2" fmla="*/ 3189498 h 3189498"/>
              <a:gd name="connsiteX3" fmla="*/ 0 w 6407426"/>
              <a:gd name="connsiteY3" fmla="*/ 3189498 h 318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7426" h="3189498">
                <a:moveTo>
                  <a:pt x="0" y="0"/>
                </a:moveTo>
                <a:lnTo>
                  <a:pt x="6407426" y="0"/>
                </a:lnTo>
                <a:lnTo>
                  <a:pt x="6407426" y="3189498"/>
                </a:lnTo>
                <a:lnTo>
                  <a:pt x="0" y="318949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171991" y="943202"/>
            <a:ext cx="3339548" cy="3339548"/>
          </a:xfrm>
          <a:custGeom>
            <a:avLst/>
            <a:gdLst>
              <a:gd name="connsiteX0" fmla="*/ 1669774 w 3339548"/>
              <a:gd name="connsiteY0" fmla="*/ 0 h 3339548"/>
              <a:gd name="connsiteX1" fmla="*/ 3339548 w 3339548"/>
              <a:gd name="connsiteY1" fmla="*/ 1669774 h 3339548"/>
              <a:gd name="connsiteX2" fmla="*/ 1669774 w 3339548"/>
              <a:gd name="connsiteY2" fmla="*/ 3339548 h 3339548"/>
              <a:gd name="connsiteX3" fmla="*/ 0 w 3339548"/>
              <a:gd name="connsiteY3" fmla="*/ 1669774 h 3339548"/>
              <a:gd name="connsiteX4" fmla="*/ 1669774 w 3339548"/>
              <a:gd name="connsiteY4" fmla="*/ 0 h 333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9548" h="3339548">
                <a:moveTo>
                  <a:pt x="1669774" y="0"/>
                </a:moveTo>
                <a:cubicBezTo>
                  <a:pt x="2591965" y="0"/>
                  <a:pt x="3339548" y="747583"/>
                  <a:pt x="3339548" y="1669774"/>
                </a:cubicBezTo>
                <a:cubicBezTo>
                  <a:pt x="3339548" y="2591965"/>
                  <a:pt x="2591965" y="3339548"/>
                  <a:pt x="1669774" y="3339548"/>
                </a:cubicBezTo>
                <a:cubicBezTo>
                  <a:pt x="747583" y="3339548"/>
                  <a:pt x="0" y="2591965"/>
                  <a:pt x="0" y="1669774"/>
                </a:cubicBezTo>
                <a:cubicBezTo>
                  <a:pt x="0" y="747583"/>
                  <a:pt x="747583" y="0"/>
                  <a:pt x="1669774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19473" y="655983"/>
            <a:ext cx="3637723" cy="5526156"/>
          </a:xfrm>
          <a:custGeom>
            <a:avLst/>
            <a:gdLst>
              <a:gd name="connsiteX0" fmla="*/ 0 w 3637722"/>
              <a:gd name="connsiteY0" fmla="*/ 0 h 5526156"/>
              <a:gd name="connsiteX1" fmla="*/ 3637722 w 3637722"/>
              <a:gd name="connsiteY1" fmla="*/ 0 h 5526156"/>
              <a:gd name="connsiteX2" fmla="*/ 3637722 w 3637722"/>
              <a:gd name="connsiteY2" fmla="*/ 5526156 h 5526156"/>
              <a:gd name="connsiteX3" fmla="*/ 0 w 3637722"/>
              <a:gd name="connsiteY3" fmla="*/ 5526156 h 552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722" h="5526156">
                <a:moveTo>
                  <a:pt x="0" y="0"/>
                </a:moveTo>
                <a:lnTo>
                  <a:pt x="3637722" y="0"/>
                </a:lnTo>
                <a:lnTo>
                  <a:pt x="3637722" y="5526156"/>
                </a:lnTo>
                <a:lnTo>
                  <a:pt x="0" y="552615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3CC62-84BF-44A6-8CF6-27EF5955B67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A9F4E-77C8-4E77-B667-81944B37E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3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6.png"/><Relationship Id="rId4" Type="http://schemas.openxmlformats.org/officeDocument/2006/relationships/image" Target="../media/image9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5.jp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6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6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58F8E16D-6F51-4378-B954-4C552393C4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9165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DF1D5C79-EEF1-4948-B2F9-5DD1AA09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93" y="144607"/>
            <a:ext cx="1238251" cy="5810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93C837-A127-4D10-919C-D3A13722AEFC}"/>
              </a:ext>
            </a:extLst>
          </p:cNvPr>
          <p:cNvSpPr txBox="1"/>
          <p:nvPr/>
        </p:nvSpPr>
        <p:spPr>
          <a:xfrm>
            <a:off x="147091" y="-769412"/>
            <a:ext cx="514756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05 </a:t>
            </a:r>
            <a:r>
              <a:rPr lang="ko-KR" altLang="en-US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스토리보드 및 테이블구성 </a:t>
            </a:r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 </a:t>
            </a:r>
            <a:endParaRPr lang="ko-KR" altLang="en-US" sz="2400" spc="300" dirty="0">
              <a:solidFill>
                <a:srgbClr val="002060"/>
              </a:solidFill>
              <a:latin typeface="netmarble Light" panose="02020403020101020101" pitchFamily="18" charset="-127"/>
              <a:ea typeface="netmarble Light" panose="020204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CFA32D2-65EF-4901-923E-D41E9E30B6FC}"/>
              </a:ext>
            </a:extLst>
          </p:cNvPr>
          <p:cNvGrpSpPr/>
          <p:nvPr/>
        </p:nvGrpSpPr>
        <p:grpSpPr>
          <a:xfrm>
            <a:off x="158756" y="240199"/>
            <a:ext cx="4754768" cy="243738"/>
            <a:chOff x="113549" y="404542"/>
            <a:chExt cx="4754768" cy="24373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51719D0-C727-4B70-9F08-7CB5E9AE31BD}"/>
                </a:ext>
              </a:extLst>
            </p:cNvPr>
            <p:cNvGrpSpPr/>
            <p:nvPr/>
          </p:nvGrpSpPr>
          <p:grpSpPr>
            <a:xfrm>
              <a:off x="383823" y="404542"/>
              <a:ext cx="4484494" cy="215445"/>
              <a:chOff x="437804" y="385290"/>
              <a:chExt cx="4484494" cy="21544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188879D-BF8F-4570-91C4-3B6935EA477A}"/>
                  </a:ext>
                </a:extLst>
              </p:cNvPr>
              <p:cNvSpPr txBox="1"/>
              <p:nvPr/>
            </p:nvSpPr>
            <p:spPr>
              <a:xfrm>
                <a:off x="437804" y="431455"/>
                <a:ext cx="13144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en-US" altLang="ko-KR" sz="1000" b="1" spc="-1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01</a:t>
                </a:r>
                <a:endParaRPr lang="ko-KR" altLang="en-US" sz="1000" b="1" spc="-100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1E385B-7B41-4765-8500-E452E3E16D3D}"/>
                  </a:ext>
                </a:extLst>
              </p:cNvPr>
              <p:cNvSpPr txBox="1"/>
              <p:nvPr/>
            </p:nvSpPr>
            <p:spPr>
              <a:xfrm>
                <a:off x="673519" y="385290"/>
                <a:ext cx="4248779" cy="215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en-US" altLang="ko-KR" sz="1400" spc="-100" dirty="0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DB </a:t>
                </a:r>
                <a:r>
                  <a:rPr lang="ko-KR" altLang="en-US" sz="1400" spc="-100" dirty="0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테이블 구성</a:t>
                </a:r>
              </a:p>
            </p:txBody>
          </p:sp>
        </p:grp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4B173681-83BD-42E8-BADE-7648EAC6E317}"/>
                </a:ext>
              </a:extLst>
            </p:cNvPr>
            <p:cNvSpPr/>
            <p:nvPr/>
          </p:nvSpPr>
          <p:spPr>
            <a:xfrm rot="5400000">
              <a:off x="96911" y="423663"/>
              <a:ext cx="241256" cy="20797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67536" latinLnBrk="1">
                <a:defRPr/>
              </a:pPr>
              <a:endParaRPr lang="ko-KR" altLang="en-US" sz="1200" spc="-100" dirty="0">
                <a:solidFill>
                  <a:schemeClr val="tx1"/>
                </a:solidFill>
                <a:latin typeface="netmarble Light" panose="020204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ED733FD-F45E-4976-B06C-BDA2CBDBC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578"/>
            <a:ext cx="12192000" cy="4658240"/>
          </a:xfrm>
          <a:prstGeom prst="rect">
            <a:avLst/>
          </a:prstGeom>
        </p:spPr>
      </p:pic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44EEE59A-6346-477A-956D-CE56C6F3B326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59D86F03-7D39-4BC7-9F0A-99C5F12B184D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3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CA93C837-A127-4D10-919C-D3A13722AEFC}"/>
              </a:ext>
            </a:extLst>
          </p:cNvPr>
          <p:cNvSpPr txBox="1"/>
          <p:nvPr/>
        </p:nvSpPr>
        <p:spPr>
          <a:xfrm>
            <a:off x="147091" y="-769412"/>
            <a:ext cx="514756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05 </a:t>
            </a:r>
            <a:r>
              <a:rPr lang="ko-KR" altLang="en-US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스토리보드 및 테이블구성 </a:t>
            </a:r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 </a:t>
            </a:r>
            <a:endParaRPr lang="ko-KR" altLang="en-US" sz="2400" spc="300" dirty="0">
              <a:solidFill>
                <a:srgbClr val="002060"/>
              </a:solidFill>
              <a:latin typeface="netmarble Light" panose="02020403020101020101" pitchFamily="18" charset="-127"/>
              <a:ea typeface="netmarble Light" panose="020204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2E9C773-E30C-43E2-951B-6447432A9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125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34AEF9-FF72-4FBA-B682-18C745C3B22B}"/>
              </a:ext>
            </a:extLst>
          </p:cNvPr>
          <p:cNvSpPr txBox="1"/>
          <p:nvPr/>
        </p:nvSpPr>
        <p:spPr>
          <a:xfrm>
            <a:off x="2982410" y="3196180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주요 기능 및 특징</a:t>
            </a:r>
          </a:p>
        </p:txBody>
      </p:sp>
    </p:spTree>
    <p:extLst>
      <p:ext uri="{BB962C8B-B14F-4D97-AF65-F5344CB8AC3E}">
        <p14:creationId xmlns:p14="http://schemas.microsoft.com/office/powerpoint/2010/main" val="96601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FC5C4D-FDD5-4820-ADCA-E05893BEC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6" y="578950"/>
            <a:ext cx="4473645" cy="450279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C8AD03-3411-407D-B696-70F02E64E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3" y="5728651"/>
            <a:ext cx="3054989" cy="2053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AC042C-5463-4258-91C3-53DAF2EAD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4" y="5146176"/>
            <a:ext cx="2709092" cy="3924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292F5-1655-441B-BC59-826F303D37BC}"/>
              </a:ext>
            </a:extLst>
          </p:cNvPr>
          <p:cNvSpPr/>
          <p:nvPr/>
        </p:nvSpPr>
        <p:spPr>
          <a:xfrm>
            <a:off x="480916" y="823295"/>
            <a:ext cx="1775724" cy="1666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7D9E55-3DC9-48F1-A422-C56962FE4CF8}"/>
              </a:ext>
            </a:extLst>
          </p:cNvPr>
          <p:cNvCxnSpPr/>
          <p:nvPr/>
        </p:nvCxnSpPr>
        <p:spPr>
          <a:xfrm>
            <a:off x="2256640" y="923963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83EA91E-2B95-40CE-BD8B-E47757CA0A1E}"/>
              </a:ext>
            </a:extLst>
          </p:cNvPr>
          <p:cNvSpPr/>
          <p:nvPr/>
        </p:nvSpPr>
        <p:spPr>
          <a:xfrm>
            <a:off x="2558643" y="805930"/>
            <a:ext cx="2206304" cy="16660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이메일 입력 칸을 벗어나면 </a:t>
            </a:r>
            <a:r>
              <a:rPr lang="en-US" altLang="ko-KR" sz="900" dirty="0"/>
              <a:t>ajax</a:t>
            </a:r>
            <a:r>
              <a:rPr lang="ko-KR" altLang="en-US" sz="900" dirty="0"/>
              <a:t>실행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1E289A-D6F2-4400-A043-0AC2BE730A1A}"/>
              </a:ext>
            </a:extLst>
          </p:cNvPr>
          <p:cNvSpPr/>
          <p:nvPr/>
        </p:nvSpPr>
        <p:spPr>
          <a:xfrm>
            <a:off x="2229180" y="5308720"/>
            <a:ext cx="781216" cy="1741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4C4A33-A1EB-4297-A4CF-98E0ADB6B857}"/>
              </a:ext>
            </a:extLst>
          </p:cNvPr>
          <p:cNvSpPr/>
          <p:nvPr/>
        </p:nvSpPr>
        <p:spPr>
          <a:xfrm>
            <a:off x="1723018" y="6080901"/>
            <a:ext cx="1677793" cy="62078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회원가입 하는 비밀번호에 </a:t>
            </a:r>
            <a:r>
              <a:rPr lang="en-US" altLang="ko-KR" sz="900" dirty="0">
                <a:solidFill>
                  <a:srgbClr val="FF0000"/>
                </a:solidFill>
              </a:rPr>
              <a:t>security</a:t>
            </a:r>
            <a:r>
              <a:rPr lang="ko-KR" altLang="en-US" sz="900" dirty="0">
                <a:solidFill>
                  <a:srgbClr val="FF0000"/>
                </a:solidFill>
              </a:rPr>
              <a:t>를 사용하여 보안성을 올린 부분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8B22B9-22F6-4CAE-80CC-4C11BF3D0506}"/>
              </a:ext>
            </a:extLst>
          </p:cNvPr>
          <p:cNvCxnSpPr>
            <a:cxnSpLocks/>
          </p:cNvCxnSpPr>
          <p:nvPr/>
        </p:nvCxnSpPr>
        <p:spPr>
          <a:xfrm flipV="1">
            <a:off x="2558643" y="5934037"/>
            <a:ext cx="0" cy="15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562F0C-4F0F-434D-AEC7-8DB91C99DB15}"/>
              </a:ext>
            </a:extLst>
          </p:cNvPr>
          <p:cNvSpPr/>
          <p:nvPr/>
        </p:nvSpPr>
        <p:spPr>
          <a:xfrm>
            <a:off x="1979724" y="5728651"/>
            <a:ext cx="1421087" cy="1884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415ED60-7AB1-4850-86C6-51F4A8E6389C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605070" y="5098121"/>
            <a:ext cx="0" cy="17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94429A5-F760-4714-A86F-1407F768B1BE}"/>
              </a:ext>
            </a:extLst>
          </p:cNvPr>
          <p:cNvSpPr/>
          <p:nvPr/>
        </p:nvSpPr>
        <p:spPr>
          <a:xfrm>
            <a:off x="1809328" y="4839465"/>
            <a:ext cx="1591483" cy="25865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</a:rPr>
              <a:t>Security</a:t>
            </a:r>
            <a:r>
              <a:rPr lang="ko-KR" altLang="en-US" sz="900" dirty="0">
                <a:solidFill>
                  <a:srgbClr val="FF0000"/>
                </a:solidFill>
              </a:rPr>
              <a:t>사용한다고 선언</a:t>
            </a:r>
          </a:p>
        </p:txBody>
      </p:sp>
      <p:pic>
        <p:nvPicPr>
          <p:cNvPr id="33" name="내용 개체 틀 3">
            <a:extLst>
              <a:ext uri="{FF2B5EF4-FFF2-40B4-BE49-F238E27FC236}">
                <a16:creationId xmlns:a16="http://schemas.microsoft.com/office/drawing/2014/main" id="{8C880FEA-F8C5-4399-8827-E26FB25340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67" y="1067482"/>
            <a:ext cx="3123524" cy="293985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1E5B9E5-E1EA-44DA-A280-FD8A8FDA4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47" y="1636440"/>
            <a:ext cx="5008526" cy="4814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C8B0DB-001D-4122-8E2E-9B4F24A91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795" y="4735927"/>
            <a:ext cx="4545454" cy="10869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14D116-B2C0-41F7-8A4C-8696C3E04A43}"/>
              </a:ext>
            </a:extLst>
          </p:cNvPr>
          <p:cNvSpPr/>
          <p:nvPr/>
        </p:nvSpPr>
        <p:spPr>
          <a:xfrm>
            <a:off x="3608007" y="4630654"/>
            <a:ext cx="4603636" cy="120469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058B-709E-467C-93AE-A74E19798B1D}"/>
              </a:ext>
            </a:extLst>
          </p:cNvPr>
          <p:cNvSpPr txBox="1"/>
          <p:nvPr/>
        </p:nvSpPr>
        <p:spPr>
          <a:xfrm>
            <a:off x="3724016" y="5857300"/>
            <a:ext cx="422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2"/>
                </a:solidFill>
              </a:rPr>
              <a:t>회원가입 시 </a:t>
            </a:r>
            <a:r>
              <a:rPr lang="en-US" altLang="ko-KR" sz="1200" b="1" dirty="0">
                <a:solidFill>
                  <a:schemeClr val="tx2"/>
                </a:solidFill>
              </a:rPr>
              <a:t>Trigger</a:t>
            </a:r>
            <a:r>
              <a:rPr lang="ko-KR" altLang="en-US" sz="1200" b="1" dirty="0">
                <a:solidFill>
                  <a:schemeClr val="tx2"/>
                </a:solidFill>
              </a:rPr>
              <a:t>를 사용하여 </a:t>
            </a:r>
            <a:r>
              <a:rPr lang="en-US" altLang="ko-KR" sz="1200" b="1" dirty="0">
                <a:solidFill>
                  <a:schemeClr val="tx2"/>
                </a:solidFill>
              </a:rPr>
              <a:t>PET_MYPAGE </a:t>
            </a:r>
            <a:r>
              <a:rPr lang="ko-KR" altLang="en-US" sz="1200" b="1" dirty="0">
                <a:solidFill>
                  <a:schemeClr val="tx2"/>
                </a:solidFill>
              </a:rPr>
              <a:t>테이블에</a:t>
            </a:r>
            <a:endParaRPr lang="en-US" altLang="ko-KR" sz="1200" b="1" dirty="0">
              <a:solidFill>
                <a:schemeClr val="tx2"/>
              </a:solidFill>
            </a:endParaRPr>
          </a:p>
          <a:p>
            <a:r>
              <a:rPr lang="ko-KR" altLang="en-US" sz="1200" b="1" dirty="0">
                <a:solidFill>
                  <a:schemeClr val="tx2"/>
                </a:solidFill>
              </a:rPr>
              <a:t>정해진 정보 </a:t>
            </a:r>
            <a:r>
              <a:rPr lang="en-US" altLang="ko-KR" sz="1200" b="1" dirty="0">
                <a:solidFill>
                  <a:schemeClr val="tx2"/>
                </a:solidFill>
              </a:rPr>
              <a:t>(</a:t>
            </a:r>
            <a:r>
              <a:rPr lang="ko-KR" altLang="en-US" sz="1200" b="1" dirty="0">
                <a:solidFill>
                  <a:schemeClr val="tx2"/>
                </a:solidFill>
              </a:rPr>
              <a:t>기본 프로필 이미지 및 </a:t>
            </a:r>
            <a:r>
              <a:rPr lang="ko-KR" altLang="en-US" sz="1200" b="1" dirty="0" err="1">
                <a:solidFill>
                  <a:schemeClr val="tx2"/>
                </a:solidFill>
              </a:rPr>
              <a:t>정보없음</a:t>
            </a:r>
            <a:r>
              <a:rPr lang="ko-KR" altLang="en-US" sz="1200" b="1" dirty="0">
                <a:solidFill>
                  <a:schemeClr val="tx2"/>
                </a:solidFill>
              </a:rPr>
              <a:t> 표시</a:t>
            </a:r>
            <a:r>
              <a:rPr lang="en-US" altLang="ko-KR" sz="1200" b="1" dirty="0">
                <a:solidFill>
                  <a:schemeClr val="tx2"/>
                </a:solidFill>
              </a:rPr>
              <a:t>) Insert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A3B0FF-5B2A-4EFF-B150-092A0E986CAB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C6401D50-5295-44D2-ADCC-BEB24304A574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59E5BEA-D6DF-4C6E-976E-762C2925EE47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753777-798A-44C0-A58D-7CDE5458E0E2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회원가입 유효성 검사</a:t>
              </a:r>
            </a:p>
          </p:txBody>
        </p:sp>
      </p:grp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68E398CF-B43D-4242-A5DE-EE2FA2466D0F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0ED4F3-9BCA-4D07-83A9-90F0811FA919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47C9DE-484A-4BB6-A3F9-ABA8629F2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44" y="2651966"/>
            <a:ext cx="7859222" cy="480474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CA738E-6E82-4F85-A8DE-DD4514B62E4A}"/>
              </a:ext>
            </a:extLst>
          </p:cNvPr>
          <p:cNvSpPr/>
          <p:nvPr/>
        </p:nvSpPr>
        <p:spPr>
          <a:xfrm>
            <a:off x="3653443" y="2820189"/>
            <a:ext cx="4379054" cy="2539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755887-C06A-4B6F-84D0-9C68E75C9A2E}"/>
              </a:ext>
            </a:extLst>
          </p:cNvPr>
          <p:cNvSpPr/>
          <p:nvPr/>
        </p:nvSpPr>
        <p:spPr>
          <a:xfrm>
            <a:off x="3008605" y="2802967"/>
            <a:ext cx="629175" cy="32947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B874727-F5A9-4FDF-9EF9-9E3E9CB3BEE2}"/>
              </a:ext>
            </a:extLst>
          </p:cNvPr>
          <p:cNvCxnSpPr>
            <a:cxnSpLocks/>
          </p:cNvCxnSpPr>
          <p:nvPr/>
        </p:nvCxnSpPr>
        <p:spPr>
          <a:xfrm flipV="1">
            <a:off x="3341368" y="3132440"/>
            <a:ext cx="0" cy="29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7982B2-9741-4A1C-A92B-941132D3C7D2}"/>
              </a:ext>
            </a:extLst>
          </p:cNvPr>
          <p:cNvCxnSpPr>
            <a:cxnSpLocks/>
          </p:cNvCxnSpPr>
          <p:nvPr/>
        </p:nvCxnSpPr>
        <p:spPr>
          <a:xfrm flipV="1">
            <a:off x="5913232" y="3092871"/>
            <a:ext cx="0" cy="36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3762A5-4D9E-475F-9C09-5D3C45029593}"/>
              </a:ext>
            </a:extLst>
          </p:cNvPr>
          <p:cNvSpPr/>
          <p:nvPr/>
        </p:nvSpPr>
        <p:spPr>
          <a:xfrm>
            <a:off x="2138247" y="3367752"/>
            <a:ext cx="2369889" cy="71076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회원가입 후 걸린 </a:t>
            </a:r>
            <a:r>
              <a:rPr lang="en-US" altLang="ko-KR" sz="1000" dirty="0">
                <a:solidFill>
                  <a:srgbClr val="FF0000"/>
                </a:solidFill>
              </a:rPr>
              <a:t>security</a:t>
            </a:r>
            <a:r>
              <a:rPr lang="ko-KR" altLang="en-US" sz="1000" dirty="0">
                <a:solidFill>
                  <a:srgbClr val="FF0000"/>
                </a:solidFill>
              </a:rPr>
              <a:t>비밀번호와 로그인 할 때 사용하는 비밀번호를 비교하는 부분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B69D127-9050-4FA9-81FD-265258200AF7}"/>
              </a:ext>
            </a:extLst>
          </p:cNvPr>
          <p:cNvSpPr/>
          <p:nvPr/>
        </p:nvSpPr>
        <p:spPr>
          <a:xfrm>
            <a:off x="4761844" y="3367752"/>
            <a:ext cx="2302777" cy="71076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로그인 할 때 입력한 비밀번호 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회원가입 할 때 입력한 비밀번호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(security</a:t>
            </a:r>
            <a:r>
              <a:rPr lang="ko-KR" altLang="en-US" sz="1000" dirty="0">
                <a:solidFill>
                  <a:srgbClr val="FF0000"/>
                </a:solidFill>
              </a:rPr>
              <a:t>걸린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D53D32-FA35-41A3-96F5-627EE98ABD46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EEEB552E-91B9-457C-8AB3-65BEB794E8B2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EB6E5B7-836E-4A02-BB8A-A3A7B3E3612D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79FDB1C-DD6B-4A93-9B44-DCA65C5A3646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로그인 시 보안성 적용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08775DF-F7D6-4AB3-A4B7-614F9E99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108" y="1449082"/>
            <a:ext cx="2680607" cy="337927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9AA60B-38ED-4DC7-8B66-2375A327CD6A}"/>
              </a:ext>
            </a:extLst>
          </p:cNvPr>
          <p:cNvSpPr/>
          <p:nvPr/>
        </p:nvSpPr>
        <p:spPr>
          <a:xfrm>
            <a:off x="8682223" y="1457317"/>
            <a:ext cx="2743060" cy="335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B6128563-E2AA-4B61-ABA0-44EF59867668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2FC81E49-A5F9-4354-9FB5-E66A8161B74E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2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AD931D9-7FD2-46EE-9D8E-2EFD9FF51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" y="993264"/>
            <a:ext cx="5993535" cy="5469622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578F26-F04C-4BB2-8A0E-5F4A9E77EDD6}"/>
              </a:ext>
            </a:extLst>
          </p:cNvPr>
          <p:cNvSpPr/>
          <p:nvPr/>
        </p:nvSpPr>
        <p:spPr>
          <a:xfrm>
            <a:off x="578987" y="3003426"/>
            <a:ext cx="771315" cy="21826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C3C496-96A6-4ABC-8188-980CAACECEA3}"/>
              </a:ext>
            </a:extLst>
          </p:cNvPr>
          <p:cNvSpPr/>
          <p:nvPr/>
        </p:nvSpPr>
        <p:spPr>
          <a:xfrm>
            <a:off x="1982761" y="1268047"/>
            <a:ext cx="747319" cy="2221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AE2C4C-0FC0-41FD-A935-1CCC1474678D}"/>
              </a:ext>
            </a:extLst>
          </p:cNvPr>
          <p:cNvCxnSpPr/>
          <p:nvPr/>
        </p:nvCxnSpPr>
        <p:spPr>
          <a:xfrm>
            <a:off x="1359651" y="3112558"/>
            <a:ext cx="33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2CD854-62EF-43B0-ADEF-A95EE20355E6}"/>
              </a:ext>
            </a:extLst>
          </p:cNvPr>
          <p:cNvSpPr/>
          <p:nvPr/>
        </p:nvSpPr>
        <p:spPr>
          <a:xfrm>
            <a:off x="1614375" y="2919725"/>
            <a:ext cx="2231410" cy="385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이메일 찾기 버튼을 누르면 </a:t>
            </a:r>
            <a:r>
              <a:rPr lang="en-US" altLang="ko-KR" sz="900" dirty="0">
                <a:solidFill>
                  <a:srgbClr val="FF0000"/>
                </a:solidFill>
              </a:rPr>
              <a:t>ajax</a:t>
            </a:r>
            <a:r>
              <a:rPr lang="ko-KR" altLang="en-US" sz="900" dirty="0">
                <a:solidFill>
                  <a:srgbClr val="FF0000"/>
                </a:solidFill>
              </a:rPr>
              <a:t>가 작동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D1129F-DE0F-47D3-A8C5-DC6E45A88104}"/>
              </a:ext>
            </a:extLst>
          </p:cNvPr>
          <p:cNvSpPr/>
          <p:nvPr/>
        </p:nvSpPr>
        <p:spPr>
          <a:xfrm>
            <a:off x="1877667" y="4287689"/>
            <a:ext cx="2038535" cy="4270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주소와 이름으로 이메일 찾기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75CB99-2EF3-47C6-825B-979613BF0898}"/>
              </a:ext>
            </a:extLst>
          </p:cNvPr>
          <p:cNvCxnSpPr>
            <a:cxnSpLocks/>
          </p:cNvCxnSpPr>
          <p:nvPr/>
        </p:nvCxnSpPr>
        <p:spPr>
          <a:xfrm>
            <a:off x="1757655" y="4501218"/>
            <a:ext cx="225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36FB1D-7EB8-4602-AA0D-99E29AE94D11}"/>
              </a:ext>
            </a:extLst>
          </p:cNvPr>
          <p:cNvSpPr/>
          <p:nvPr/>
        </p:nvSpPr>
        <p:spPr>
          <a:xfrm>
            <a:off x="711828" y="4321267"/>
            <a:ext cx="1021114" cy="3243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D7EC47-AB80-4D79-A204-6E4FE45C4312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0C1B8B20-1F67-4CD6-87AF-665056B797D1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06A9A08-17C8-468A-8938-489FB20A03B6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8BADE29-FD50-40B2-9CCC-AF5544466541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이메일</a:t>
              </a: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비밀번호 찾기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9CA1E5B-DD8D-4472-9701-436E24DA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50" y="2312332"/>
            <a:ext cx="2406274" cy="2539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8C1DE8-98D4-4CD1-94E3-791B61E23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92" y="1123092"/>
            <a:ext cx="4511921" cy="3929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AE7295-D69C-4D04-BC21-EED359B7D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408" y="4321267"/>
            <a:ext cx="2851764" cy="2223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C5E332-0ACC-4CBD-8AB5-F5340ED81F8D}"/>
              </a:ext>
            </a:extLst>
          </p:cNvPr>
          <p:cNvCxnSpPr>
            <a:cxnSpLocks/>
          </p:cNvCxnSpPr>
          <p:nvPr/>
        </p:nvCxnSpPr>
        <p:spPr>
          <a:xfrm>
            <a:off x="6392655" y="1268047"/>
            <a:ext cx="0" cy="51948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B29FCB-D34C-45F6-962A-FE607E0214B8}"/>
              </a:ext>
            </a:extLst>
          </p:cNvPr>
          <p:cNvSpPr/>
          <p:nvPr/>
        </p:nvSpPr>
        <p:spPr>
          <a:xfrm>
            <a:off x="3747895" y="2293257"/>
            <a:ext cx="2420728" cy="2539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5E504E-773F-499E-A1DB-038890887B96}"/>
              </a:ext>
            </a:extLst>
          </p:cNvPr>
          <p:cNvSpPr/>
          <p:nvPr/>
        </p:nvSpPr>
        <p:spPr>
          <a:xfrm>
            <a:off x="8628408" y="4321267"/>
            <a:ext cx="2851753" cy="2223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B2355F55-77AE-406D-AB46-6D25EA510F96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43960040-65F1-483E-AC5A-5952E24AD88C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8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53EAAC5-AE63-4D39-8863-90810E23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71" y="2669594"/>
            <a:ext cx="5003333" cy="397485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88D9A0-8E8D-4648-8F32-BFD16DC08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9" y="694876"/>
            <a:ext cx="4876800" cy="55995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B828DF-279F-4F63-8016-3185533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39" y="563592"/>
            <a:ext cx="6698916" cy="214312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D0B7476-D0F2-45FD-8AD0-90312FF0E4D3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6CE36E8-D08B-4648-AD89-27758BB928AD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ACF0D2-FDEC-4A04-A0E6-3DFDF38635F3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5EA9D6-9EE0-40A1-892A-540729A12C0A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임시 비밀번호 생성 및 전송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4671D5-7E1F-4614-86D1-5E0DDB0C4025}"/>
              </a:ext>
            </a:extLst>
          </p:cNvPr>
          <p:cNvSpPr/>
          <p:nvPr/>
        </p:nvSpPr>
        <p:spPr>
          <a:xfrm>
            <a:off x="5075339" y="563592"/>
            <a:ext cx="6666718" cy="21060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71116764-B1E2-4435-AE65-BC9E1EC6ED9F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7E3C4C-7174-48DB-B3C5-7F00D20C4E6F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6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3909B26-9C43-4294-931B-B3A7E1BC1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34" y="2131758"/>
            <a:ext cx="8760640" cy="66048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EBD4555-731D-4C19-9C6B-993D1FB47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10455" r="35657" b="18606"/>
          <a:stretch/>
        </p:blipFill>
        <p:spPr>
          <a:xfrm>
            <a:off x="9262513" y="3537670"/>
            <a:ext cx="2472965" cy="15177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8D6C6E2-6FD5-4FEF-B152-197EB98E9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47260" r="58718"/>
          <a:stretch/>
        </p:blipFill>
        <p:spPr>
          <a:xfrm>
            <a:off x="9262513" y="5434199"/>
            <a:ext cx="2375555" cy="140591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C4AE813-5C2F-4925-AA5D-906304E81B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35" b="51917"/>
          <a:stretch/>
        </p:blipFill>
        <p:spPr>
          <a:xfrm>
            <a:off x="188538" y="677952"/>
            <a:ext cx="7965649" cy="18244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A7C9C3-7AED-4D59-961F-876A1776ADDF}"/>
              </a:ext>
            </a:extLst>
          </p:cNvPr>
          <p:cNvSpPr/>
          <p:nvPr/>
        </p:nvSpPr>
        <p:spPr>
          <a:xfrm>
            <a:off x="641023" y="1349981"/>
            <a:ext cx="3780148" cy="150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3A0154-2077-4E43-A8DD-7C5CCD12C24B}"/>
              </a:ext>
            </a:extLst>
          </p:cNvPr>
          <p:cNvSpPr/>
          <p:nvPr/>
        </p:nvSpPr>
        <p:spPr>
          <a:xfrm>
            <a:off x="641023" y="1901449"/>
            <a:ext cx="4343353" cy="150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B14A1DC-C566-4724-96A5-5E4005A07B4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421171" y="1425396"/>
            <a:ext cx="4795838" cy="225106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CA46EE2-6F89-47AF-BB4D-A43861426114}"/>
              </a:ext>
            </a:extLst>
          </p:cNvPr>
          <p:cNvSpPr/>
          <p:nvPr/>
        </p:nvSpPr>
        <p:spPr>
          <a:xfrm rot="10800000">
            <a:off x="8752976" y="4589184"/>
            <a:ext cx="368844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8CCFA6C-DF0B-474B-A4B6-956B7B52AF9E}"/>
              </a:ext>
            </a:extLst>
          </p:cNvPr>
          <p:cNvSpPr/>
          <p:nvPr/>
        </p:nvSpPr>
        <p:spPr>
          <a:xfrm rot="10800000">
            <a:off x="8752976" y="5874750"/>
            <a:ext cx="368844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938EE-59FA-4243-B7DF-8AF9A765B847}"/>
              </a:ext>
            </a:extLst>
          </p:cNvPr>
          <p:cNvSpPr txBox="1"/>
          <p:nvPr/>
        </p:nvSpPr>
        <p:spPr>
          <a:xfrm>
            <a:off x="1452282" y="4904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41DBBF-AFDE-4AB2-880A-17408DF2357D}"/>
              </a:ext>
            </a:extLst>
          </p:cNvPr>
          <p:cNvSpPr/>
          <p:nvPr/>
        </p:nvSpPr>
        <p:spPr>
          <a:xfrm>
            <a:off x="0" y="3669438"/>
            <a:ext cx="891797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정보들을 불러와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jsp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페이지에 보여줌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FC084-20CA-4EF8-9B61-D1B821660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035" y="5012615"/>
            <a:ext cx="3087647" cy="1800686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2F82FC7-F055-4854-9353-49DC8114AAAC}"/>
              </a:ext>
            </a:extLst>
          </p:cNvPr>
          <p:cNvCxnSpPr>
            <a:cxnSpLocks/>
          </p:cNvCxnSpPr>
          <p:nvPr/>
        </p:nvCxnSpPr>
        <p:spPr>
          <a:xfrm>
            <a:off x="1523999" y="2052278"/>
            <a:ext cx="7693010" cy="4134300"/>
          </a:xfrm>
          <a:prstGeom prst="bentConnector3">
            <a:avLst>
              <a:gd name="adj1" fmla="val 31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FFC6BC-DFEC-4B77-A33E-3FD347878746}"/>
              </a:ext>
            </a:extLst>
          </p:cNvPr>
          <p:cNvSpPr/>
          <p:nvPr/>
        </p:nvSpPr>
        <p:spPr>
          <a:xfrm>
            <a:off x="1637013" y="4940210"/>
            <a:ext cx="3177034" cy="1864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67E23C-7148-4909-B7AB-943C115415D7}"/>
              </a:ext>
            </a:extLst>
          </p:cNvPr>
          <p:cNvCxnSpPr>
            <a:cxnSpLocks/>
          </p:cNvCxnSpPr>
          <p:nvPr/>
        </p:nvCxnSpPr>
        <p:spPr>
          <a:xfrm>
            <a:off x="4814047" y="6544235"/>
            <a:ext cx="32631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C3CC47-83A3-4F76-B00E-D44D44654F99}"/>
              </a:ext>
            </a:extLst>
          </p:cNvPr>
          <p:cNvSpPr/>
          <p:nvPr/>
        </p:nvSpPr>
        <p:spPr>
          <a:xfrm>
            <a:off x="8127292" y="6463555"/>
            <a:ext cx="218848" cy="1745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5715F5-3499-4F27-A0AE-1057217A56B1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7947F181-E80F-4D1F-916B-47648449C30F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403D87F-7B8A-4163-BAE1-A3DBD30E16C3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F32497-2B2E-48DC-9A41-EF59E4C795DF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마이페이지</a:t>
              </a:r>
            </a:p>
          </p:txBody>
        </p:sp>
      </p:grpSp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4C17CF01-0FBD-4655-9844-45D486F2CB93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F3C0C7B3-1FA2-4A77-854F-1F940327CF97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96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B5ED80A-485B-49AA-BF2D-79C89D26D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20" y="809266"/>
            <a:ext cx="8383948" cy="5239468"/>
          </a:xfrm>
          <a:prstGeom prst="rect">
            <a:avLst/>
          </a:prstGeom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4F419862-FB4C-4396-995B-B104F7DA8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-10811" b="-20508"/>
          <a:stretch/>
        </p:blipFill>
        <p:spPr>
          <a:xfrm>
            <a:off x="245094" y="671987"/>
            <a:ext cx="2801640" cy="1292975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A7247E36-5E01-45DF-B758-E2875A956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48688" r="32009" b="39962"/>
          <a:stretch/>
        </p:blipFill>
        <p:spPr>
          <a:xfrm>
            <a:off x="240572" y="1734588"/>
            <a:ext cx="6818410" cy="17380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183FB2D-E2D4-498C-A623-9CAB46DBD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50317" r="61493" b="8555"/>
          <a:stretch/>
        </p:blipFill>
        <p:spPr>
          <a:xfrm>
            <a:off x="211845" y="4516300"/>
            <a:ext cx="3498313" cy="180535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B28288-1BE1-40B6-9862-E36AD34F16C7}"/>
              </a:ext>
            </a:extLst>
          </p:cNvPr>
          <p:cNvSpPr/>
          <p:nvPr/>
        </p:nvSpPr>
        <p:spPr>
          <a:xfrm>
            <a:off x="8472670" y="4899831"/>
            <a:ext cx="389319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95A41B02-A167-4E64-B7F1-3151A9D9314C}"/>
              </a:ext>
            </a:extLst>
          </p:cNvPr>
          <p:cNvCxnSpPr>
            <a:cxnSpLocks/>
          </p:cNvCxnSpPr>
          <p:nvPr/>
        </p:nvCxnSpPr>
        <p:spPr>
          <a:xfrm rot="10800000">
            <a:off x="4362218" y="4607228"/>
            <a:ext cx="4110455" cy="408151"/>
          </a:xfrm>
          <a:prstGeom prst="bentConnector3">
            <a:avLst>
              <a:gd name="adj1" fmla="val 9989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DDA371A-F485-449D-98C7-1CC3827F61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r="2654" b="5439"/>
          <a:stretch/>
        </p:blipFill>
        <p:spPr>
          <a:xfrm>
            <a:off x="211845" y="2071631"/>
            <a:ext cx="5136669" cy="23380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22796E4-858E-47AA-92BE-A70832C4A2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2" t="38599" r="42851" b="38335"/>
          <a:stretch/>
        </p:blipFill>
        <p:spPr>
          <a:xfrm>
            <a:off x="8460765" y="5511188"/>
            <a:ext cx="2973937" cy="206546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758F6163-4686-4EE8-A2D3-04DE2DDABF63}"/>
              </a:ext>
            </a:extLst>
          </p:cNvPr>
          <p:cNvSpPr/>
          <p:nvPr/>
        </p:nvSpPr>
        <p:spPr>
          <a:xfrm>
            <a:off x="8412851" y="5480488"/>
            <a:ext cx="3070534" cy="261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E0F54620-2A71-4588-B3F2-A28F7359CF5E}"/>
              </a:ext>
            </a:extLst>
          </p:cNvPr>
          <p:cNvCxnSpPr>
            <a:cxnSpLocks/>
          </p:cNvCxnSpPr>
          <p:nvPr/>
        </p:nvCxnSpPr>
        <p:spPr>
          <a:xfrm rot="10800000">
            <a:off x="7860537" y="3429002"/>
            <a:ext cx="3334454" cy="205148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1BDCF95-A052-4106-ABAD-7F3591FA52BB}"/>
              </a:ext>
            </a:extLst>
          </p:cNvPr>
          <p:cNvSpPr txBox="1"/>
          <p:nvPr/>
        </p:nvSpPr>
        <p:spPr>
          <a:xfrm>
            <a:off x="3892139" y="5904210"/>
            <a:ext cx="7936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내부가 아닌 로컬에 이미지를 변환</a:t>
            </a:r>
            <a:r>
              <a:rPr lang="en-US" altLang="ko-KR" sz="1400" dirty="0"/>
              <a:t>&amp;</a:t>
            </a:r>
            <a:r>
              <a:rPr lang="ko-KR" altLang="en-US" sz="1400" dirty="0"/>
              <a:t>저장하고 </a:t>
            </a:r>
            <a:r>
              <a:rPr lang="en-US" altLang="ko-KR" sz="1400" dirty="0"/>
              <a:t>/</a:t>
            </a:r>
            <a:r>
              <a:rPr lang="ko-KR" altLang="en-US" sz="1400" dirty="0"/>
              <a:t> 불러오는 방식으로</a:t>
            </a:r>
            <a:endParaRPr lang="en-US" altLang="ko-KR" sz="1400" dirty="0"/>
          </a:p>
          <a:p>
            <a:r>
              <a:rPr lang="ko-KR" altLang="en-US" sz="1400" dirty="0"/>
              <a:t>이미지가 늘어나도 프로젝트 크기가 커지지 않는 장점 등이 있음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A11F2B-2953-4DFF-BC0D-B09AC2C20026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37748656-F5CF-4CFE-8014-B2438F43A893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9FCF41C-8AB3-478E-B99F-848372DD9F2B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087956-21EF-4387-86F9-1E41BAF80F0B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파일 업로드 및 불러오기</a:t>
              </a:r>
            </a:p>
          </p:txBody>
        </p:sp>
      </p:grp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175FD5C8-BB2E-47DB-AFAD-5B97B4D5EA4F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39E5BF82-1916-4695-A71A-E55E3C3E9753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8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F4E7839-4CC5-4C01-B9D6-70173E6D4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68"/>
          <a:stretch/>
        </p:blipFill>
        <p:spPr>
          <a:xfrm>
            <a:off x="-85458" y="3124776"/>
            <a:ext cx="7276284" cy="3754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5ED80A-485B-49AA-BF2D-79C89D26D6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86" y="629950"/>
            <a:ext cx="8383948" cy="52394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61E3DE-2D3E-421A-905E-5DAE01919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1" t="9011" r="2691"/>
          <a:stretch/>
        </p:blipFill>
        <p:spPr>
          <a:xfrm>
            <a:off x="0" y="774214"/>
            <a:ext cx="5947873" cy="19898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22796E4-858E-47AA-92BE-A70832C4A2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2" t="38599" r="42851" b="38335"/>
          <a:stretch/>
        </p:blipFill>
        <p:spPr>
          <a:xfrm>
            <a:off x="4609031" y="2203905"/>
            <a:ext cx="2973937" cy="206546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758F6163-4686-4EE8-A2D3-04DE2DDABF63}"/>
              </a:ext>
            </a:extLst>
          </p:cNvPr>
          <p:cNvSpPr/>
          <p:nvPr/>
        </p:nvSpPr>
        <p:spPr>
          <a:xfrm>
            <a:off x="4561117" y="2173205"/>
            <a:ext cx="3070534" cy="261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2C324C-4839-4816-B8C5-ED536D9DC792}"/>
              </a:ext>
            </a:extLst>
          </p:cNvPr>
          <p:cNvSpPr/>
          <p:nvPr/>
        </p:nvSpPr>
        <p:spPr>
          <a:xfrm>
            <a:off x="8955994" y="5039785"/>
            <a:ext cx="640934" cy="256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43EF9F-BB77-4D52-B153-5061A7B570E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905712" y="5167972"/>
            <a:ext cx="7050282" cy="12413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7F23C4-30ED-4F1D-9D00-3FF724F15CD1}"/>
              </a:ext>
            </a:extLst>
          </p:cNvPr>
          <p:cNvSpPr/>
          <p:nvPr/>
        </p:nvSpPr>
        <p:spPr>
          <a:xfrm>
            <a:off x="7939043" y="2350093"/>
            <a:ext cx="2623559" cy="26321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65586B9-916A-40B0-8C28-A2572B2AECB4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4561117" y="2834924"/>
            <a:ext cx="3377926" cy="831222"/>
          </a:xfrm>
          <a:prstGeom prst="bentConnector3">
            <a:avLst>
              <a:gd name="adj1" fmla="val 10009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0337B57-0E20-4506-AA23-6093923B6DD0}"/>
              </a:ext>
            </a:extLst>
          </p:cNvPr>
          <p:cNvCxnSpPr>
            <a:cxnSpLocks/>
          </p:cNvCxnSpPr>
          <p:nvPr/>
        </p:nvCxnSpPr>
        <p:spPr>
          <a:xfrm flipH="1">
            <a:off x="6990460" y="2465514"/>
            <a:ext cx="200366" cy="454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1EC51E-9C3F-4D70-AB52-F4455A279977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985D8E80-1731-4FD3-BA07-82EA1A45886B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1F32EA6-38E8-4878-9E10-6CDDC6818930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ACBB41-CED3-4C48-926B-202710496920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정보 수정 및  파일 업로드</a:t>
              </a:r>
            </a:p>
          </p:txBody>
        </p:sp>
      </p:grp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3692185E-81DE-4C83-821A-8D50627687AA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3B1DFC4D-1106-47E4-AA3D-B9FD2FF5F026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7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576F17-62D7-458A-89D5-B0BBF7D6D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90" y="984065"/>
            <a:ext cx="8854995" cy="513235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EA74978-E171-4588-A61B-DB791155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70866" r="76493" b="22041"/>
          <a:stretch/>
        </p:blipFill>
        <p:spPr>
          <a:xfrm>
            <a:off x="311966" y="5241428"/>
            <a:ext cx="2239231" cy="235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ACBE2B-9BCC-4141-9BE1-3C9CA2E1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66" y="3429000"/>
            <a:ext cx="4143620" cy="148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12ABF5-FD5A-4D96-9CFC-D483D40C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66" y="2259440"/>
            <a:ext cx="4335448" cy="7673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7453CD-517D-49D9-8D47-BFC2ADCFB30B}"/>
              </a:ext>
            </a:extLst>
          </p:cNvPr>
          <p:cNvSpPr/>
          <p:nvPr/>
        </p:nvSpPr>
        <p:spPr>
          <a:xfrm>
            <a:off x="7868807" y="4674013"/>
            <a:ext cx="810705" cy="332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D6B9BC-781D-482C-A7A0-8CF2CDC0CD8E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>
            <a:off x="2551197" y="4840110"/>
            <a:ext cx="5317610" cy="5191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C2412E-970D-4C13-B530-3128B94D048C}"/>
              </a:ext>
            </a:extLst>
          </p:cNvPr>
          <p:cNvSpPr/>
          <p:nvPr/>
        </p:nvSpPr>
        <p:spPr>
          <a:xfrm>
            <a:off x="7143064" y="2514587"/>
            <a:ext cx="2262193" cy="25009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ㅋ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1554EFC-A817-45BB-9651-014461C88120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2A910D89-FDB5-4D34-A80B-D64B6D2C8BC9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C4AF8D9-8312-485E-98FB-1CAAC15D2BCF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66EE9D-66BA-4D8F-8DE3-4AA226D59835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정보 수정 및  파일 업로드</a:t>
              </a:r>
            </a:p>
          </p:txBody>
        </p:sp>
      </p:grp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28B0DBC8-566E-4FC8-8C1C-8A2DA49B9769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2683B2D4-E662-4ABA-B7CB-860267206F7B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5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A710B6-1098-4607-86A7-63E558969266}"/>
              </a:ext>
            </a:extLst>
          </p:cNvPr>
          <p:cNvGrpSpPr/>
          <p:nvPr/>
        </p:nvGrpSpPr>
        <p:grpSpPr>
          <a:xfrm>
            <a:off x="7552261" y="1073936"/>
            <a:ext cx="2125267" cy="584775"/>
            <a:chOff x="7647130" y="1421596"/>
            <a:chExt cx="2125267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7647130" y="1421596"/>
              <a:ext cx="21252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spc="300" dirty="0">
                  <a:latin typeface="+mj-lt"/>
                </a:rPr>
                <a:t>INDEX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B92A55F-5F39-43EF-AA9E-1AED3F1A090B}"/>
                </a:ext>
              </a:extLst>
            </p:cNvPr>
            <p:cNvCxnSpPr>
              <a:cxnSpLocks/>
            </p:cNvCxnSpPr>
            <p:nvPr/>
          </p:nvCxnSpPr>
          <p:spPr>
            <a:xfrm>
              <a:off x="8276845" y="1949678"/>
              <a:ext cx="1319799" cy="0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6540260-EA91-4747-9AE4-E14907524CD2}"/>
              </a:ext>
            </a:extLst>
          </p:cNvPr>
          <p:cNvGrpSpPr/>
          <p:nvPr/>
        </p:nvGrpSpPr>
        <p:grpSpPr>
          <a:xfrm>
            <a:off x="3" y="0"/>
            <a:ext cx="6095999" cy="6858000"/>
            <a:chOff x="1" y="0"/>
            <a:chExt cx="5701001" cy="685800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5F7A1A4-F228-4055-B040-0D3AB158D3E4}"/>
                </a:ext>
              </a:extLst>
            </p:cNvPr>
            <p:cNvSpPr/>
            <p:nvPr/>
          </p:nvSpPr>
          <p:spPr>
            <a:xfrm>
              <a:off x="1" y="0"/>
              <a:ext cx="2884924" cy="6858000"/>
            </a:xfrm>
            <a:prstGeom prst="rect">
              <a:avLst/>
            </a:prstGeom>
            <a:solidFill>
              <a:srgbClr val="F9E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평행 사변형 59">
              <a:extLst>
                <a:ext uri="{FF2B5EF4-FFF2-40B4-BE49-F238E27FC236}">
                  <a16:creationId xmlns:a16="http://schemas.microsoft.com/office/drawing/2014/main" id="{6618DCAF-960C-40B4-BBA0-26FCB7D97D93}"/>
                </a:ext>
              </a:extLst>
            </p:cNvPr>
            <p:cNvSpPr/>
            <p:nvPr/>
          </p:nvSpPr>
          <p:spPr>
            <a:xfrm>
              <a:off x="1744824" y="0"/>
              <a:ext cx="3956179" cy="6858000"/>
            </a:xfrm>
            <a:prstGeom prst="parallelogram">
              <a:avLst/>
            </a:prstGeom>
            <a:solidFill>
              <a:srgbClr val="F9E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54B5CB63-4FCC-4B1C-91EC-56C0392D6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2948"/>
            <a:ext cx="4727851" cy="4727851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C2D9845F-B14C-4666-8818-431CB87CC1BE}"/>
              </a:ext>
            </a:extLst>
          </p:cNvPr>
          <p:cNvGrpSpPr/>
          <p:nvPr/>
        </p:nvGrpSpPr>
        <p:grpSpPr>
          <a:xfrm>
            <a:off x="3982994" y="3840554"/>
            <a:ext cx="1356255" cy="817825"/>
            <a:chOff x="630937" y="735549"/>
            <a:chExt cx="1005612" cy="552286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76ED253-EAB3-43F4-89E9-72F7CE530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937" y="735549"/>
              <a:ext cx="552286" cy="552286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F1C957B-F2A0-4B3B-84AA-8740B22D0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844" y="768130"/>
              <a:ext cx="519705" cy="519705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E0A9C94-45C5-4626-87EC-FA9A5F1329F7}"/>
              </a:ext>
            </a:extLst>
          </p:cNvPr>
          <p:cNvGrpSpPr/>
          <p:nvPr/>
        </p:nvGrpSpPr>
        <p:grpSpPr>
          <a:xfrm>
            <a:off x="7552265" y="2110891"/>
            <a:ext cx="3326170" cy="4325396"/>
            <a:chOff x="7200066" y="1899606"/>
            <a:chExt cx="3231734" cy="432539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8AB4582-5BAF-4D48-A3AD-B9EA9CE35CAF}"/>
                </a:ext>
              </a:extLst>
            </p:cNvPr>
            <p:cNvSpPr/>
            <p:nvPr/>
          </p:nvSpPr>
          <p:spPr>
            <a:xfrm>
              <a:off x="7200066" y="1978426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1">
                <a:solidFill>
                  <a:schemeClr val="tx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D6CBBC0-E36B-4A85-B69E-89F80879A7A8}"/>
                </a:ext>
              </a:extLst>
            </p:cNvPr>
            <p:cNvSpPr txBox="1"/>
            <p:nvPr/>
          </p:nvSpPr>
          <p:spPr>
            <a:xfrm>
              <a:off x="7276266" y="1899606"/>
              <a:ext cx="534151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01</a:t>
              </a:r>
              <a:endParaRPr lang="ko-KR" altLang="en-US" spc="-151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5C61E0-9CD5-4A40-B8FA-06E624BA65F5}"/>
                </a:ext>
              </a:extLst>
            </p:cNvPr>
            <p:cNvSpPr/>
            <p:nvPr/>
          </p:nvSpPr>
          <p:spPr>
            <a:xfrm>
              <a:off x="7810417" y="1899606"/>
              <a:ext cx="1738908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기획의도 및 배경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7C5C20E-481F-44C6-8D7F-B2DE03873585}"/>
                </a:ext>
              </a:extLst>
            </p:cNvPr>
            <p:cNvSpPr/>
            <p:nvPr/>
          </p:nvSpPr>
          <p:spPr>
            <a:xfrm>
              <a:off x="7200066" y="2589014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1">
                <a:solidFill>
                  <a:schemeClr val="tx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9E5FDF-49A3-4AA3-9955-07E95A7D9770}"/>
                </a:ext>
              </a:extLst>
            </p:cNvPr>
            <p:cNvSpPr txBox="1"/>
            <p:nvPr/>
          </p:nvSpPr>
          <p:spPr>
            <a:xfrm>
              <a:off x="7276266" y="2510194"/>
              <a:ext cx="534151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02</a:t>
              </a:r>
              <a:endParaRPr lang="ko-KR" altLang="en-US" spc="-151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CC1B272-1592-465D-A0C9-56F4CBED5327}"/>
                </a:ext>
              </a:extLst>
            </p:cNvPr>
            <p:cNvSpPr/>
            <p:nvPr/>
          </p:nvSpPr>
          <p:spPr>
            <a:xfrm>
              <a:off x="7810417" y="2510194"/>
              <a:ext cx="1001280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벤치마킹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85151EF-8A0D-4DBE-9F66-43E84BE67BF1}"/>
                </a:ext>
              </a:extLst>
            </p:cNvPr>
            <p:cNvSpPr/>
            <p:nvPr/>
          </p:nvSpPr>
          <p:spPr>
            <a:xfrm>
              <a:off x="7200066" y="3199602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1">
                <a:solidFill>
                  <a:schemeClr val="tx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AFE3332-EBB0-4133-B0EE-9EAB0B4A3A8A}"/>
                </a:ext>
              </a:extLst>
            </p:cNvPr>
            <p:cNvSpPr txBox="1"/>
            <p:nvPr/>
          </p:nvSpPr>
          <p:spPr>
            <a:xfrm>
              <a:off x="7276266" y="3120782"/>
              <a:ext cx="534151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03</a:t>
              </a:r>
              <a:endParaRPr lang="ko-KR" altLang="en-US" spc="-151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1B60F3E-53EA-418A-8A16-A5A895E0F98F}"/>
                </a:ext>
              </a:extLst>
            </p:cNvPr>
            <p:cNvSpPr/>
            <p:nvPr/>
          </p:nvSpPr>
          <p:spPr>
            <a:xfrm>
              <a:off x="7810417" y="3120782"/>
              <a:ext cx="1944372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프로젝트 진행 일정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7CFB6F1-00BA-4C23-8C56-7315501643AA}"/>
                </a:ext>
              </a:extLst>
            </p:cNvPr>
            <p:cNvSpPr/>
            <p:nvPr/>
          </p:nvSpPr>
          <p:spPr>
            <a:xfrm>
              <a:off x="7200066" y="374009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1">
                <a:solidFill>
                  <a:schemeClr val="tx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A664C55-1B79-416E-BAFA-0F459F096A00}"/>
                </a:ext>
              </a:extLst>
            </p:cNvPr>
            <p:cNvSpPr txBox="1"/>
            <p:nvPr/>
          </p:nvSpPr>
          <p:spPr>
            <a:xfrm>
              <a:off x="7276266" y="3661275"/>
              <a:ext cx="534151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04</a:t>
              </a:r>
              <a:endParaRPr lang="ko-KR" altLang="en-US" spc="-151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B863EAC-4085-486E-891B-46B760E7B3A6}"/>
                </a:ext>
              </a:extLst>
            </p:cNvPr>
            <p:cNvSpPr/>
            <p:nvPr/>
          </p:nvSpPr>
          <p:spPr>
            <a:xfrm>
              <a:off x="7810417" y="3661275"/>
              <a:ext cx="1472826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사용프로그램 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297EAA-6C1D-4E51-A79D-AA73C3D29778}"/>
                </a:ext>
              </a:extLst>
            </p:cNvPr>
            <p:cNvSpPr/>
            <p:nvPr/>
          </p:nvSpPr>
          <p:spPr>
            <a:xfrm>
              <a:off x="7200066" y="4280580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1">
                <a:solidFill>
                  <a:schemeClr val="tx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42D17A-83F5-47EB-B564-AE9908502E56}"/>
                </a:ext>
              </a:extLst>
            </p:cNvPr>
            <p:cNvSpPr txBox="1"/>
            <p:nvPr/>
          </p:nvSpPr>
          <p:spPr>
            <a:xfrm>
              <a:off x="7276266" y="4201761"/>
              <a:ext cx="534151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05</a:t>
              </a:r>
              <a:endParaRPr lang="ko-KR" altLang="en-US" spc="-151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1445CE-6ADF-4BDC-B041-3F25C4E789BD}"/>
                </a:ext>
              </a:extLst>
            </p:cNvPr>
            <p:cNvSpPr/>
            <p:nvPr/>
          </p:nvSpPr>
          <p:spPr>
            <a:xfrm>
              <a:off x="7810417" y="4201761"/>
              <a:ext cx="2621383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스토리보드 및 테이블 구성</a:t>
              </a:r>
              <a:endParaRPr lang="en-US" altLang="ko-KR" spc="-151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A4E4A23-C326-4339-8CC9-3CC3B83FD96E}"/>
                </a:ext>
              </a:extLst>
            </p:cNvPr>
            <p:cNvSpPr/>
            <p:nvPr/>
          </p:nvSpPr>
          <p:spPr>
            <a:xfrm>
              <a:off x="7200066" y="4824222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1">
                <a:solidFill>
                  <a:schemeClr val="tx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7C512A-AFF9-4385-99E9-B458CABEBD72}"/>
                </a:ext>
              </a:extLst>
            </p:cNvPr>
            <p:cNvSpPr txBox="1"/>
            <p:nvPr/>
          </p:nvSpPr>
          <p:spPr>
            <a:xfrm>
              <a:off x="7276266" y="4745402"/>
              <a:ext cx="534151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06</a:t>
              </a:r>
              <a:endParaRPr lang="ko-KR" altLang="en-US" spc="-151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824D592-8B98-42CE-B816-954CAAC86152}"/>
                </a:ext>
              </a:extLst>
            </p:cNvPr>
            <p:cNvSpPr/>
            <p:nvPr/>
          </p:nvSpPr>
          <p:spPr>
            <a:xfrm>
              <a:off x="7810417" y="4745402"/>
              <a:ext cx="1327979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기능 및 특징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B4F5460-2CB1-49E6-B9E2-BF1F4F13813E}"/>
                </a:ext>
              </a:extLst>
            </p:cNvPr>
            <p:cNvSpPr/>
            <p:nvPr/>
          </p:nvSpPr>
          <p:spPr>
            <a:xfrm>
              <a:off x="7200066" y="5371021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1">
                <a:solidFill>
                  <a:schemeClr val="tx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02D77A-C32F-4EFF-B150-01441AE678D5}"/>
                </a:ext>
              </a:extLst>
            </p:cNvPr>
            <p:cNvSpPr txBox="1"/>
            <p:nvPr/>
          </p:nvSpPr>
          <p:spPr>
            <a:xfrm>
              <a:off x="7276266" y="5292201"/>
              <a:ext cx="534151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07</a:t>
              </a:r>
              <a:endParaRPr lang="ko-KR" altLang="en-US" spc="-151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D9ACFD-0A8F-47CF-900D-A0E1B3B9729E}"/>
                </a:ext>
              </a:extLst>
            </p:cNvPr>
            <p:cNvSpPr/>
            <p:nvPr/>
          </p:nvSpPr>
          <p:spPr>
            <a:xfrm>
              <a:off x="7810417" y="5292201"/>
              <a:ext cx="1472826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pc="-151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프로젝트 시연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35D2AC2-6605-47B7-95EF-ABABD3737AD4}"/>
                </a:ext>
              </a:extLst>
            </p:cNvPr>
            <p:cNvSpPr/>
            <p:nvPr/>
          </p:nvSpPr>
          <p:spPr>
            <a:xfrm>
              <a:off x="7200066" y="5917820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1">
                <a:solidFill>
                  <a:schemeClr val="tx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</p:grpSp>
      <p:pic>
        <p:nvPicPr>
          <p:cNvPr id="38" name="그림 37" descr="텍스트, 식탁용기구, 클립아트, 접시이(가) 표시된 사진&#10;&#10;자동 생성된 설명">
            <a:extLst>
              <a:ext uri="{FF2B5EF4-FFF2-40B4-BE49-F238E27FC236}">
                <a16:creationId xmlns:a16="http://schemas.microsoft.com/office/drawing/2014/main" id="{E3F9A023-A2DF-44F0-9317-8474CB8B1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74" y="355960"/>
            <a:ext cx="1238251" cy="58102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904A7C1-9C28-4937-8E66-F88F29E4F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66" y="355959"/>
            <a:ext cx="1238251" cy="581025"/>
          </a:xfrm>
          <a:prstGeom prst="rect">
            <a:avLst/>
          </a:prstGeom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22D2F867-F26B-4460-A8A5-5F0340936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70" y="355957"/>
            <a:ext cx="123825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20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ED9E335-0B40-4759-8D26-C908B30F0E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8976" b="23489"/>
          <a:stretch/>
        </p:blipFill>
        <p:spPr>
          <a:xfrm>
            <a:off x="6107227" y="1051133"/>
            <a:ext cx="5972840" cy="3842857"/>
          </a:xfrm>
          <a:prstGeom prst="rect">
            <a:avLst/>
          </a:prstGeom>
        </p:spPr>
      </p:pic>
      <p:pic>
        <p:nvPicPr>
          <p:cNvPr id="16" name="내용 개체 틀 4">
            <a:extLst>
              <a:ext uri="{FF2B5EF4-FFF2-40B4-BE49-F238E27FC236}">
                <a16:creationId xmlns:a16="http://schemas.microsoft.com/office/drawing/2014/main" id="{688EF327-4B66-4F57-A450-AFEA8BBB8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619" r="8926" b="36651"/>
          <a:stretch/>
        </p:blipFill>
        <p:spPr>
          <a:xfrm>
            <a:off x="673109" y="3466631"/>
            <a:ext cx="6428616" cy="3347201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86DC97-9A8D-4474-B66E-F12773BDF2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8" b="2189"/>
          <a:stretch/>
        </p:blipFill>
        <p:spPr>
          <a:xfrm>
            <a:off x="1778365" y="619090"/>
            <a:ext cx="3718139" cy="28099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E2FBE19-4E27-49B9-8125-CED60B996910}"/>
              </a:ext>
            </a:extLst>
          </p:cNvPr>
          <p:cNvSpPr/>
          <p:nvPr/>
        </p:nvSpPr>
        <p:spPr>
          <a:xfrm>
            <a:off x="1925821" y="769121"/>
            <a:ext cx="675118" cy="28201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E59B202-C682-4AB6-A9FC-14A1E684E284}"/>
              </a:ext>
            </a:extLst>
          </p:cNvPr>
          <p:cNvSpPr/>
          <p:nvPr/>
        </p:nvSpPr>
        <p:spPr>
          <a:xfrm>
            <a:off x="7764344" y="4063136"/>
            <a:ext cx="425207" cy="19941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807F02-CC32-4519-A7A6-13EC2323723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600939" y="910127"/>
            <a:ext cx="4956564" cy="32058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C5F1C6-790D-4D70-82DB-C6291B6335F4}"/>
              </a:ext>
            </a:extLst>
          </p:cNvPr>
          <p:cNvCxnSpPr>
            <a:cxnSpLocks/>
          </p:cNvCxnSpPr>
          <p:nvPr/>
        </p:nvCxnSpPr>
        <p:spPr>
          <a:xfrm flipH="1">
            <a:off x="4113544" y="4178890"/>
            <a:ext cx="3443959" cy="981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3D6ED23-452F-4D23-96E3-EA4B73AD3A7C}"/>
              </a:ext>
            </a:extLst>
          </p:cNvPr>
          <p:cNvSpPr/>
          <p:nvPr/>
        </p:nvSpPr>
        <p:spPr>
          <a:xfrm>
            <a:off x="2665031" y="5223001"/>
            <a:ext cx="2747473" cy="52474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7E68504F-7CA5-4F49-AAA8-D28AF190EC4D}"/>
              </a:ext>
            </a:extLst>
          </p:cNvPr>
          <p:cNvSpPr/>
          <p:nvPr/>
        </p:nvSpPr>
        <p:spPr>
          <a:xfrm rot="10800000">
            <a:off x="5769836" y="3705164"/>
            <a:ext cx="186582" cy="258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5EC3A14-46C6-4DDF-8F8F-EFFF8D2F2087}"/>
              </a:ext>
            </a:extLst>
          </p:cNvPr>
          <p:cNvSpPr/>
          <p:nvPr/>
        </p:nvSpPr>
        <p:spPr>
          <a:xfrm rot="10800000">
            <a:off x="9753810" y="1577266"/>
            <a:ext cx="186582" cy="258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0F9BEB-52F0-406E-B8CF-C7B360E00128}"/>
              </a:ext>
            </a:extLst>
          </p:cNvPr>
          <p:cNvSpPr txBox="1"/>
          <p:nvPr/>
        </p:nvSpPr>
        <p:spPr>
          <a:xfrm>
            <a:off x="5928704" y="3708905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accent1"/>
                </a:solidFill>
              </a:rPr>
              <a:t>팔로잉</a:t>
            </a:r>
            <a:r>
              <a:rPr lang="ko-KR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1 </a:t>
            </a:r>
            <a:r>
              <a:rPr lang="ko-KR" altLang="en-US" sz="1400" b="1" dirty="0">
                <a:solidFill>
                  <a:schemeClr val="accent1"/>
                </a:solidFill>
              </a:rPr>
              <a:t>증가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710B2A-345D-4FEF-9268-1256693BE263}"/>
              </a:ext>
            </a:extLst>
          </p:cNvPr>
          <p:cNvSpPr txBox="1"/>
          <p:nvPr/>
        </p:nvSpPr>
        <p:spPr>
          <a:xfrm>
            <a:off x="9914787" y="157726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accent1"/>
                </a:solidFill>
              </a:rPr>
              <a:t>팔로워</a:t>
            </a:r>
            <a:r>
              <a:rPr lang="ko-KR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1 </a:t>
            </a:r>
            <a:r>
              <a:rPr lang="ko-KR" altLang="en-US" sz="1400" b="1" dirty="0">
                <a:solidFill>
                  <a:schemeClr val="accent1"/>
                </a:solidFill>
              </a:rPr>
              <a:t>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4C98A61-B804-4D12-B944-75046A11F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330" y="4302653"/>
            <a:ext cx="3844003" cy="56058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CD0FD24-2585-4531-88EE-26DFDF1A6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313" y="5547495"/>
            <a:ext cx="3306300" cy="852316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8D10363-3168-45AC-9FFF-A571AF7A7B51}"/>
              </a:ext>
            </a:extLst>
          </p:cNvPr>
          <p:cNvSpPr/>
          <p:nvPr/>
        </p:nvSpPr>
        <p:spPr>
          <a:xfrm>
            <a:off x="4761647" y="5355518"/>
            <a:ext cx="349721" cy="2597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0857ABD-F9E2-49A3-8B79-0FBAB1B7204A}"/>
              </a:ext>
            </a:extLst>
          </p:cNvPr>
          <p:cNvCxnSpPr>
            <a:cxnSpLocks/>
          </p:cNvCxnSpPr>
          <p:nvPr/>
        </p:nvCxnSpPr>
        <p:spPr>
          <a:xfrm>
            <a:off x="5111369" y="5496362"/>
            <a:ext cx="780470" cy="383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166EFD-1755-4288-92D0-0B4731D3C75A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40649BB4-FD62-43AC-9337-DA01DA500E18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2EAC537-6F13-405B-86F3-EB754D1413E3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7FF3355-913C-4A24-87A6-7EC5E6AB8BD0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Follow 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기능</a:t>
              </a:r>
            </a:p>
          </p:txBody>
        </p:sp>
      </p:grpSp>
      <p:sp>
        <p:nvSpPr>
          <p:cNvPr id="25" name="Rounded Rectangle 3">
            <a:extLst>
              <a:ext uri="{FF2B5EF4-FFF2-40B4-BE49-F238E27FC236}">
                <a16:creationId xmlns:a16="http://schemas.microsoft.com/office/drawing/2014/main" id="{9DDB2715-C9A3-4CF5-A69A-721E5415876F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85EC2C89-304B-4DD3-B388-1921A67E5F70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5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4D2CB34-9945-4271-8370-63C95462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363"/>
            <a:ext cx="6279885" cy="3451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DDD32E-65E2-4FCF-BA7D-C6A071EC3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2"/>
          <a:stretch/>
        </p:blipFill>
        <p:spPr>
          <a:xfrm>
            <a:off x="0" y="3605149"/>
            <a:ext cx="6279885" cy="3252851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F7E1B34-CE94-420D-977B-11B7D8046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4" b="12012"/>
          <a:stretch/>
        </p:blipFill>
        <p:spPr>
          <a:xfrm>
            <a:off x="4217991" y="936237"/>
            <a:ext cx="7765277" cy="5671155"/>
          </a:xfr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1E6BF1-4BDB-47D3-A813-B23B01CD70E4}"/>
              </a:ext>
            </a:extLst>
          </p:cNvPr>
          <p:cNvCxnSpPr/>
          <p:nvPr/>
        </p:nvCxnSpPr>
        <p:spPr>
          <a:xfrm>
            <a:off x="3537959" y="24355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14C69C0-21A0-40CF-9484-C8129E2DF148}"/>
              </a:ext>
            </a:extLst>
          </p:cNvPr>
          <p:cNvSpPr txBox="1"/>
          <p:nvPr/>
        </p:nvSpPr>
        <p:spPr>
          <a:xfrm>
            <a:off x="4217991" y="4219443"/>
            <a:ext cx="4999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Insert </a:t>
            </a:r>
            <a:r>
              <a:rPr lang="ko-KR" altLang="en-US" sz="2000" b="1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된 </a:t>
            </a:r>
            <a:r>
              <a:rPr lang="ko-KR" altLang="en-US" sz="2000" b="1" dirty="0" err="1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팔로워</a:t>
            </a:r>
            <a:r>
              <a:rPr lang="en-US" altLang="ko-KR" sz="2000" b="1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/</a:t>
            </a:r>
            <a:r>
              <a:rPr lang="ko-KR" altLang="en-US" sz="2000" b="1" dirty="0" err="1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팔로잉</a:t>
            </a:r>
            <a:r>
              <a:rPr lang="ko-KR" altLang="en-US" sz="2000" b="1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 회원의 정보를 </a:t>
            </a:r>
            <a:r>
              <a:rPr lang="en-US" altLang="ko-KR" sz="2000" b="1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for</a:t>
            </a:r>
            <a:r>
              <a:rPr lang="ko-KR" altLang="en-US" sz="2000" b="1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문을 돌려 </a:t>
            </a:r>
            <a:r>
              <a:rPr lang="en-US" altLang="ko-KR" sz="2000" b="1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List</a:t>
            </a:r>
            <a:r>
              <a:rPr lang="ko-KR" altLang="en-US" sz="2000" b="1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에 담아준다</a:t>
            </a:r>
            <a:r>
              <a:rPr lang="en-US" altLang="ko-KR" sz="2000" b="1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  <a:endParaRPr lang="ko-KR" altLang="en-US" sz="2000" b="1" dirty="0">
              <a:solidFill>
                <a:srgbClr val="FF0000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5A70D9-11E4-46B5-B384-5F4275D8AD3E}"/>
              </a:ext>
            </a:extLst>
          </p:cNvPr>
          <p:cNvSpPr/>
          <p:nvPr/>
        </p:nvSpPr>
        <p:spPr>
          <a:xfrm>
            <a:off x="85458" y="1333144"/>
            <a:ext cx="4005914" cy="5452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1A306B2-4850-49D7-9E14-C84D33C27D74}"/>
              </a:ext>
            </a:extLst>
          </p:cNvPr>
          <p:cNvGrpSpPr/>
          <p:nvPr/>
        </p:nvGrpSpPr>
        <p:grpSpPr>
          <a:xfrm>
            <a:off x="9373598" y="15336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F6F80334-CEB9-4113-9399-E461B6002169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2EE4B36-1683-4CD6-BE92-5DFCA6255F66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EE633EC-29BB-432A-B2D8-7EC97C870498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 err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팔로우</a:t>
              </a: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sz="1600" spc="-150" dirty="0" err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팔로잉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 리스트 </a:t>
              </a:r>
            </a:p>
          </p:txBody>
        </p:sp>
      </p:grp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E5E97AFC-FEF3-4C00-8FA8-C41A0029155D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C7AC4EA-CA56-4921-B10E-80BB9563A784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0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F7E1B34-CE94-420D-977B-11B7D8046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4" b="12012"/>
          <a:stretch/>
        </p:blipFill>
        <p:spPr>
          <a:xfrm>
            <a:off x="3384856" y="251924"/>
            <a:ext cx="8700474" cy="6354151"/>
          </a:xfr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1E6BF1-4BDB-47D3-A813-B23B01CD70E4}"/>
              </a:ext>
            </a:extLst>
          </p:cNvPr>
          <p:cNvCxnSpPr/>
          <p:nvPr/>
        </p:nvCxnSpPr>
        <p:spPr>
          <a:xfrm>
            <a:off x="3316489" y="182034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D0699DF-0BA1-4212-B7AB-7D827C26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77"/>
          <a:stretch/>
        </p:blipFill>
        <p:spPr>
          <a:xfrm>
            <a:off x="246743" y="2001250"/>
            <a:ext cx="6025870" cy="20025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C74799-1822-4456-B542-CE6CFBB94233}"/>
              </a:ext>
            </a:extLst>
          </p:cNvPr>
          <p:cNvSpPr/>
          <p:nvPr/>
        </p:nvSpPr>
        <p:spPr>
          <a:xfrm>
            <a:off x="246743" y="2001250"/>
            <a:ext cx="6025870" cy="2002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91A51173-5ACD-4BAD-9C11-DB2F558CE885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187869" y="3075638"/>
            <a:ext cx="1233462" cy="308984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59CC4A-FCEC-4689-8B3A-8791D150EF32}"/>
              </a:ext>
            </a:extLst>
          </p:cNvPr>
          <p:cNvSpPr txBox="1"/>
          <p:nvPr/>
        </p:nvSpPr>
        <p:spPr>
          <a:xfrm>
            <a:off x="3407041" y="4113012"/>
            <a:ext cx="3538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JSP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페이지에서 </a:t>
            </a:r>
            <a:r>
              <a:rPr lang="en-US" altLang="ko-KR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forEach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문을 사용하여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r>
              <a:rPr lang="ko-KR" altLang="en-US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팔로워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/</a:t>
            </a:r>
            <a:r>
              <a:rPr lang="ko-KR" altLang="en-US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팔로잉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수 만큼 정보를 출력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9BA20F-E072-4A4D-A085-11C3B5829785}"/>
              </a:ext>
            </a:extLst>
          </p:cNvPr>
          <p:cNvSpPr/>
          <p:nvPr/>
        </p:nvSpPr>
        <p:spPr>
          <a:xfrm>
            <a:off x="7897035" y="726485"/>
            <a:ext cx="2656319" cy="107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9325F2-584C-4564-B788-EA9411D57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036" y="2387335"/>
            <a:ext cx="3067518" cy="1255991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33B8139-BED5-4E6B-A96D-313A39E9DEF5}"/>
              </a:ext>
            </a:extLst>
          </p:cNvPr>
          <p:cNvCxnSpPr/>
          <p:nvPr/>
        </p:nvCxnSpPr>
        <p:spPr>
          <a:xfrm rot="16200000" flipH="1">
            <a:off x="7865002" y="2115190"/>
            <a:ext cx="1012649" cy="384561"/>
          </a:xfrm>
          <a:prstGeom prst="bentConnector3">
            <a:avLst>
              <a:gd name="adj1" fmla="val 997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FDDDE62-BD69-4405-8D1E-547FF3C30B37}"/>
              </a:ext>
            </a:extLst>
          </p:cNvPr>
          <p:cNvSpPr txBox="1"/>
          <p:nvPr/>
        </p:nvSpPr>
        <p:spPr>
          <a:xfrm>
            <a:off x="8752036" y="1848266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forEach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문에서 </a:t>
            </a:r>
            <a:r>
              <a:rPr lang="ko-KR" altLang="en-US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팔로우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/</a:t>
            </a:r>
            <a:r>
              <a:rPr lang="ko-KR" altLang="en-US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팔로잉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수 만큼 카운트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68BB93-3166-4B0B-8DFD-A8231D103789}"/>
              </a:ext>
            </a:extLst>
          </p:cNvPr>
          <p:cNvSpPr/>
          <p:nvPr/>
        </p:nvSpPr>
        <p:spPr>
          <a:xfrm>
            <a:off x="8922529" y="3701964"/>
            <a:ext cx="435837" cy="249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B4D217C-EE82-4657-9DDB-4A8193F51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263" y="4695847"/>
            <a:ext cx="4280687" cy="1082890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D057193-2731-45F0-A768-34E171DFB31B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8429967" y="3957018"/>
            <a:ext cx="715935" cy="70502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FFBA8C-7816-4EE8-B5FC-9CAE976C5959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FFC000"/>
          </a:solidFill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880FB45A-0A92-4BBC-A084-8F4EC4975DB0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CE32240-0778-4162-AAB2-7F5B36E61534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2FA955A-50C6-4874-8D2D-9E43CBCEE597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 err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팔로우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 페이지 뷰</a:t>
              </a:r>
            </a:p>
          </p:txBody>
        </p:sp>
      </p:grp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0A4C71F3-FB34-4F1D-91CC-3725C290CEE3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74BFEA6-DD32-4B59-8584-251F6E18F95E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1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5FB33C-179F-4E17-BD62-C37784E58E77}"/>
              </a:ext>
            </a:extLst>
          </p:cNvPr>
          <p:cNvSpPr txBox="1"/>
          <p:nvPr/>
        </p:nvSpPr>
        <p:spPr>
          <a:xfrm>
            <a:off x="105928" y="1703941"/>
            <a:ext cx="4637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태그기능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-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자바스크립트를 이용한 데이터 바인딩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FC945-C885-49B0-AA1F-67DE55C2937B}"/>
              </a:ext>
            </a:extLst>
          </p:cNvPr>
          <p:cNvSpPr txBox="1"/>
          <p:nvPr/>
        </p:nvSpPr>
        <p:spPr>
          <a:xfrm>
            <a:off x="105928" y="3509623"/>
            <a:ext cx="336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EL, JSTL -DB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에 저장된 데이터 호출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0753AC-C0B8-446A-933D-B251D62CA8C7}"/>
              </a:ext>
            </a:extLst>
          </p:cNvPr>
          <p:cNvGrpSpPr/>
          <p:nvPr/>
        </p:nvGrpSpPr>
        <p:grpSpPr>
          <a:xfrm>
            <a:off x="5020133" y="854805"/>
            <a:ext cx="6844751" cy="5462020"/>
            <a:chOff x="2932281" y="1058692"/>
            <a:chExt cx="6575172" cy="560330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65C5635-25D8-4753-9137-01D772213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81" y="1058692"/>
              <a:ext cx="6575172" cy="56033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E2BDA4-51A7-40F1-870D-2E8596885813}"/>
                </a:ext>
              </a:extLst>
            </p:cNvPr>
            <p:cNvSpPr/>
            <p:nvPr/>
          </p:nvSpPr>
          <p:spPr>
            <a:xfrm>
              <a:off x="3156469" y="2325950"/>
              <a:ext cx="1948192" cy="3195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DFB8CC-8291-4BCA-B068-B1A4799DCEA8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D4E9F100-0950-41F8-A33E-AE756C43F3F1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A03DDD8-13B2-4AA8-B17A-B8B357357862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CA5D1-C8C9-4222-A635-46DCB0B40538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글 작성 및 수정</a:t>
              </a:r>
            </a:p>
          </p:txBody>
        </p:sp>
      </p:grp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C54F07EA-AB6F-4C0E-9062-2AD8508AC5A1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7EA156EE-2C7A-4DBC-AB3F-B9DFEDF111FE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69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4C3D6DB-5CF7-4D0A-88F9-7DE21BED7B39}"/>
              </a:ext>
            </a:extLst>
          </p:cNvPr>
          <p:cNvGrpSpPr/>
          <p:nvPr/>
        </p:nvGrpSpPr>
        <p:grpSpPr>
          <a:xfrm>
            <a:off x="6298170" y="1346199"/>
            <a:ext cx="5834236" cy="1534694"/>
            <a:chOff x="2009204" y="695188"/>
            <a:chExt cx="8173591" cy="12765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8B46-D96E-4DFA-A218-246EB4E36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204" y="695188"/>
              <a:ext cx="8173591" cy="12765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682538-197A-4B76-AD4F-2335BA665583}"/>
                </a:ext>
              </a:extLst>
            </p:cNvPr>
            <p:cNvSpPr/>
            <p:nvPr/>
          </p:nvSpPr>
          <p:spPr>
            <a:xfrm>
              <a:off x="4370261" y="1097703"/>
              <a:ext cx="1844108" cy="87401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D64B716-59D0-4B66-95C3-240A10312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7" y="1346199"/>
            <a:ext cx="5724525" cy="2153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65FE9D-9680-4EBC-ABC4-11E6F3EA1977}"/>
              </a:ext>
            </a:extLst>
          </p:cNvPr>
          <p:cNvGrpSpPr/>
          <p:nvPr/>
        </p:nvGrpSpPr>
        <p:grpSpPr>
          <a:xfrm>
            <a:off x="6239049" y="5170969"/>
            <a:ext cx="5834236" cy="594804"/>
            <a:chOff x="2095130" y="3547953"/>
            <a:chExt cx="5495278" cy="5948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45737C8-1CCD-46DA-8FBF-44464EE6F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3" t="20416" r="39332" b="66624"/>
            <a:stretch/>
          </p:blipFill>
          <p:spPr>
            <a:xfrm>
              <a:off x="2095130" y="3547953"/>
              <a:ext cx="5495278" cy="5948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C0263C-D914-4AFB-BB23-AE7E685B8FF5}"/>
                </a:ext>
              </a:extLst>
            </p:cNvPr>
            <p:cNvSpPr/>
            <p:nvPr/>
          </p:nvSpPr>
          <p:spPr>
            <a:xfrm>
              <a:off x="4328512" y="3666477"/>
              <a:ext cx="2338618" cy="3373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8DEA1110-79B4-4A61-A0CC-DA4D8A526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1" y="4133741"/>
            <a:ext cx="4294050" cy="239140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DE53C7-0651-4455-A062-4B243F8109D9}"/>
              </a:ext>
            </a:extLst>
          </p:cNvPr>
          <p:cNvSpPr/>
          <p:nvPr/>
        </p:nvSpPr>
        <p:spPr>
          <a:xfrm>
            <a:off x="403517" y="5329442"/>
            <a:ext cx="4294050" cy="594804"/>
          </a:xfrm>
          <a:prstGeom prst="rect">
            <a:avLst/>
          </a:prstGeom>
          <a:noFill/>
          <a:ln w="31750">
            <a:solidFill>
              <a:schemeClr val="bg1">
                <a:lumMod val="9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DD357E-A31D-48E5-87A9-782CD539872B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4EA07BE4-7438-4F4E-8F39-25A5930BF861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74F1B87-6373-4D95-9382-B0FF1F995C1E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0B945A-F498-4FC8-96AE-F6E3A058A3A9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글 목록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50C9A6B-2BE0-48F8-BCEE-820F55E7D111}"/>
              </a:ext>
            </a:extLst>
          </p:cNvPr>
          <p:cNvSpPr txBox="1"/>
          <p:nvPr/>
        </p:nvSpPr>
        <p:spPr>
          <a:xfrm>
            <a:off x="284478" y="844585"/>
            <a:ext cx="4637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답변형 게시판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B19313-5465-4652-9EC4-3E3159D6FCCD}"/>
              </a:ext>
            </a:extLst>
          </p:cNvPr>
          <p:cNvSpPr txBox="1"/>
          <p:nvPr/>
        </p:nvSpPr>
        <p:spPr>
          <a:xfrm>
            <a:off x="284477" y="3771056"/>
            <a:ext cx="4637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태그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리스팅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27" name="Rounded Rectangle 3">
            <a:extLst>
              <a:ext uri="{FF2B5EF4-FFF2-40B4-BE49-F238E27FC236}">
                <a16:creationId xmlns:a16="http://schemas.microsoft.com/office/drawing/2014/main" id="{142F9BBE-ABA9-47E5-8680-C8BA2E38D3E0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D8C4A8D1-E844-4D36-A89B-852C98C738B5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39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7362697-ED49-4DB5-B1FE-3C0BD4EE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" y="830279"/>
            <a:ext cx="10055109" cy="157727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366393-206B-485E-BE7D-CFDE1673DB16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B37DF74D-3712-4E26-A890-3A50525E3EEB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4CDAC0-DF18-4176-A29C-708605A3794B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3A87D6-2E9C-4084-ADFE-38755733F37C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검색기능 </a:t>
              </a: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E50843C-3C4D-4388-A068-FB162F2D4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" y="2731799"/>
            <a:ext cx="5908787" cy="38501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0C64B3-2B57-429D-97D5-3D50725A2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81" y="163803"/>
            <a:ext cx="4051426" cy="254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461EEA-034D-4A1C-BA00-93D29086C039}"/>
              </a:ext>
            </a:extLst>
          </p:cNvPr>
          <p:cNvGrpSpPr/>
          <p:nvPr/>
        </p:nvGrpSpPr>
        <p:grpSpPr>
          <a:xfrm>
            <a:off x="5649124" y="2844614"/>
            <a:ext cx="6010183" cy="3621499"/>
            <a:chOff x="2537551" y="1503561"/>
            <a:chExt cx="6799840" cy="383191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6F4ECA4-C7BA-4640-961B-F9B7F3462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2" t="10787" r="7434" b="6515"/>
            <a:stretch/>
          </p:blipFill>
          <p:spPr>
            <a:xfrm>
              <a:off x="2537551" y="1503561"/>
              <a:ext cx="6799840" cy="38319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C34ED0-9060-4DFA-94ED-F526364B4FEB}"/>
                </a:ext>
              </a:extLst>
            </p:cNvPr>
            <p:cNvSpPr/>
            <p:nvPr/>
          </p:nvSpPr>
          <p:spPr>
            <a:xfrm>
              <a:off x="5355938" y="3888419"/>
              <a:ext cx="1480123" cy="14470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F124BA6-9373-489F-9951-8D0662779C1C}"/>
                </a:ext>
              </a:extLst>
            </p:cNvPr>
            <p:cNvCxnSpPr/>
            <p:nvPr/>
          </p:nvCxnSpPr>
          <p:spPr>
            <a:xfrm>
              <a:off x="4208016" y="2663301"/>
              <a:ext cx="4261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F9CC0CD6-9AA3-4645-9C82-3FC01179F8F6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5B654E3-8C18-429D-B1F6-7109989462E6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1AF50F2-1A05-4BE1-AB34-A39D2EC09754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40CFEF51-49D3-413C-B9EC-97AF3EDAB6C1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259265C-E12A-4D14-AAC5-FBAFD4BED746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0E92235-F503-4002-8CE4-4C12EABBA7D2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대 댓글 작성</a:t>
              </a: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,   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기타 기능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5D8FF3-F570-42AE-8F6E-9E887CE1D976}"/>
              </a:ext>
            </a:extLst>
          </p:cNvPr>
          <p:cNvGrpSpPr/>
          <p:nvPr/>
        </p:nvGrpSpPr>
        <p:grpSpPr>
          <a:xfrm>
            <a:off x="135971" y="1244712"/>
            <a:ext cx="11920057" cy="4549140"/>
            <a:chOff x="105928" y="927267"/>
            <a:chExt cx="11920057" cy="45491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CCD32E-F8B0-405A-B48E-353838F6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28" y="1253195"/>
              <a:ext cx="6177702" cy="42232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452768-F594-4E68-B0C6-587FC5B8ABA3}"/>
                </a:ext>
              </a:extLst>
            </p:cNvPr>
            <p:cNvGrpSpPr/>
            <p:nvPr/>
          </p:nvGrpSpPr>
          <p:grpSpPr>
            <a:xfrm>
              <a:off x="6283630" y="927267"/>
              <a:ext cx="5742355" cy="4549140"/>
              <a:chOff x="6283630" y="806613"/>
              <a:chExt cx="5742355" cy="454914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6FF3FCB-0145-4F96-B536-346D08AF1A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735" t="-6050" r="53318" b="6050"/>
              <a:stretch/>
            </p:blipFill>
            <p:spPr>
              <a:xfrm>
                <a:off x="6283630" y="806613"/>
                <a:ext cx="4121044" cy="45491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BF8C6CA-8CF9-4DA4-8FDF-12FD0FD24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8125" y="1962150"/>
                <a:ext cx="1927860" cy="29337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19AC3BA-CEE8-4530-95C5-6139EFE4C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0981" y="2747391"/>
                <a:ext cx="3177540" cy="1524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745AFF-375B-47FF-9BDE-DA4388D18CFD}"/>
              </a:ext>
            </a:extLst>
          </p:cNvPr>
          <p:cNvSpPr/>
          <p:nvPr/>
        </p:nvSpPr>
        <p:spPr>
          <a:xfrm>
            <a:off x="46291" y="836201"/>
            <a:ext cx="4204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내가 작성한 글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1:1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채팅 연결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카카오톡 공유하기</a:t>
            </a: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82C57053-84A2-43F6-815B-879C314773D0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0B56F2DE-920E-421C-A955-A0683E7FBB95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7" y="2414254"/>
            <a:ext cx="10350154" cy="3559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13816" y="70174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산책 흐름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88851" y="638930"/>
            <a:ext cx="310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개설 </a:t>
            </a:r>
            <a:r>
              <a:rPr lang="en-US" altLang="ko-KR" dirty="0"/>
              <a:t>+ </a:t>
            </a:r>
            <a:r>
              <a:rPr lang="ko-KR" altLang="en-US" dirty="0"/>
              <a:t>참가 </a:t>
            </a:r>
            <a:r>
              <a:rPr lang="en-US" altLang="ko-KR" dirty="0"/>
              <a:t>+ </a:t>
            </a:r>
            <a:r>
              <a:rPr lang="ko-KR" altLang="en-US" dirty="0"/>
              <a:t>수락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996512" y="1008262"/>
            <a:ext cx="6736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6EC5CE"/>
                </a:solidFill>
              </a:rPr>
              <a:t>CRUD, </a:t>
            </a:r>
            <a:r>
              <a:rPr lang="ko-KR" altLang="en-US" sz="2000" dirty="0">
                <a:solidFill>
                  <a:srgbClr val="6EC5CE"/>
                </a:solidFill>
              </a:rPr>
              <a:t>카카오 </a:t>
            </a:r>
            <a:r>
              <a:rPr lang="en-US" altLang="ko-KR" sz="2000" dirty="0">
                <a:solidFill>
                  <a:srgbClr val="6EC5CE"/>
                </a:solidFill>
              </a:rPr>
              <a:t>API, Ajax, SweetAlert2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1B9A6F00-0282-4A7F-BA8A-3A87A0EA1172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051A24B-74D5-4B62-AD12-3E8AFBF51BE3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93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5"/>
          <a:stretch/>
        </p:blipFill>
        <p:spPr>
          <a:xfrm>
            <a:off x="608621" y="689504"/>
            <a:ext cx="4490798" cy="6009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03F6416-3263-4476-8E82-3FC0BB32A21C}"/>
              </a:ext>
            </a:extLst>
          </p:cNvPr>
          <p:cNvGrpSpPr/>
          <p:nvPr/>
        </p:nvGrpSpPr>
        <p:grpSpPr>
          <a:xfrm>
            <a:off x="5612862" y="3576102"/>
            <a:ext cx="3903671" cy="3088336"/>
            <a:chOff x="5612862" y="3576102"/>
            <a:chExt cx="3903671" cy="308833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862" y="3576102"/>
              <a:ext cx="1970139" cy="27321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0626" y="3576102"/>
              <a:ext cx="1795907" cy="30883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7" name="TextBox 26"/>
          <p:cNvSpPr txBox="1"/>
          <p:nvPr/>
        </p:nvSpPr>
        <p:spPr>
          <a:xfrm>
            <a:off x="9576606" y="1699821"/>
            <a:ext cx="2709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페이지네이션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+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산책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&amp;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참여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00820" y="4650349"/>
            <a:ext cx="226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카카오톡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공유하기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API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8866" y="247238"/>
            <a:ext cx="29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Walk &gt; </a:t>
            </a:r>
            <a:r>
              <a:rPr lang="en-US" altLang="ko-KR" dirty="0" err="1"/>
              <a:t>vo</a:t>
            </a:r>
            <a:r>
              <a:rPr lang="en-US" altLang="ko-KR" dirty="0"/>
              <a:t> &gt; </a:t>
            </a:r>
            <a:r>
              <a:rPr lang="en-US" altLang="ko-KR" dirty="0" err="1"/>
              <a:t>walkListResult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2B7E84-BF7F-4BCD-B757-439DCAE09DB4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0881E113-8E0B-4A26-B2FF-DBEE55FE7AF0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BCECB5A-A541-4A98-84BC-418F0155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F7FF67E-46D4-42FB-8954-3ABC5B675397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산책 리스트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B9D0CA-E9C0-4A22-96C5-C9407E59A893}"/>
              </a:ext>
            </a:extLst>
          </p:cNvPr>
          <p:cNvGrpSpPr/>
          <p:nvPr/>
        </p:nvGrpSpPr>
        <p:grpSpPr>
          <a:xfrm>
            <a:off x="5578866" y="717383"/>
            <a:ext cx="3903671" cy="2219949"/>
            <a:chOff x="5612862" y="689504"/>
            <a:chExt cx="3993732" cy="221994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E75E48B-7512-4CC2-80CD-34A95182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862" y="689504"/>
              <a:ext cx="3993732" cy="22199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3F3E944-3A55-4853-8507-4511E28D8E71}"/>
                </a:ext>
              </a:extLst>
            </p:cNvPr>
            <p:cNvGrpSpPr/>
            <p:nvPr/>
          </p:nvGrpSpPr>
          <p:grpSpPr>
            <a:xfrm>
              <a:off x="6008561" y="1260462"/>
              <a:ext cx="3507972" cy="1496292"/>
              <a:chOff x="5918661" y="1271847"/>
              <a:chExt cx="3507972" cy="149629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856A142-2DA6-44F4-85E2-AAF150685088}"/>
                  </a:ext>
                </a:extLst>
              </p:cNvPr>
              <p:cNvSpPr/>
              <p:nvPr/>
            </p:nvSpPr>
            <p:spPr>
              <a:xfrm>
                <a:off x="5918661" y="1271847"/>
                <a:ext cx="2876203" cy="8229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C9A1512-FCC2-4F3A-93FE-5AA3B9A40401}"/>
                  </a:ext>
                </a:extLst>
              </p:cNvPr>
              <p:cNvSpPr/>
              <p:nvPr/>
            </p:nvSpPr>
            <p:spPr>
              <a:xfrm>
                <a:off x="5918661" y="2119746"/>
                <a:ext cx="3507972" cy="648393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19963B53-C398-4FFB-8054-CAEF2AB30F09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587CADFC-59CD-427D-A67D-9B6E7A659F9A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1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7" y="783771"/>
            <a:ext cx="4222084" cy="575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AA1D958-9AA6-4C5C-A3B3-02D27FB617F3}"/>
              </a:ext>
            </a:extLst>
          </p:cNvPr>
          <p:cNvGrpSpPr/>
          <p:nvPr/>
        </p:nvGrpSpPr>
        <p:grpSpPr>
          <a:xfrm>
            <a:off x="5307301" y="1265276"/>
            <a:ext cx="5738617" cy="2407470"/>
            <a:chOff x="5475252" y="1490244"/>
            <a:chExt cx="5738617" cy="240747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1" r="-2479" b="65453"/>
            <a:stretch/>
          </p:blipFill>
          <p:spPr>
            <a:xfrm>
              <a:off x="5475252" y="1490244"/>
              <a:ext cx="5738617" cy="10997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252" y="2609733"/>
              <a:ext cx="2766954" cy="12879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6" t="4762" r="6844" b="6307"/>
            <a:stretch/>
          </p:blipFill>
          <p:spPr>
            <a:xfrm>
              <a:off x="8390449" y="2635595"/>
              <a:ext cx="2691704" cy="12362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" name="TextBox 14"/>
          <p:cNvSpPr txBox="1"/>
          <p:nvPr/>
        </p:nvSpPr>
        <p:spPr>
          <a:xfrm>
            <a:off x="7261640" y="4388989"/>
            <a:ext cx="2797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카카오 지도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API</a:t>
            </a:r>
            <a:endParaRPr lang="ko-KR" altLang="en-US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6" t="14950" r="11924" b="21666"/>
          <a:stretch/>
        </p:blipFill>
        <p:spPr>
          <a:xfrm>
            <a:off x="7798345" y="5556617"/>
            <a:ext cx="1379913" cy="66961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865708" y="691724"/>
            <a:ext cx="504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작성자 정보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&amp;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산책 통계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(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마우스 오버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)</a:t>
            </a:r>
            <a:endParaRPr lang="ko-KR" altLang="en-US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89717" y="5094644"/>
            <a:ext cx="208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좋아요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카카오 공유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3946" y="132269"/>
            <a:ext cx="236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Walk Controller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CA9191-0848-4310-BEAB-2B89787DE3A3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A586DF6C-B104-49E1-8C6B-FA333CB56B89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E1A382A-5E59-4A14-8271-1623BA57B88A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70AED-3506-4D05-9118-8F3BC60D16C2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산책 상세 보기</a:t>
              </a:r>
            </a:p>
          </p:txBody>
        </p:sp>
      </p:grp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F057AC93-C752-4EBD-BCEA-304EC6AE501B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733924AC-D37D-40BF-94FE-D25127ED4061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0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4A91DEB-BA13-46B2-9109-18760C162FDD}"/>
              </a:ext>
            </a:extLst>
          </p:cNvPr>
          <p:cNvSpPr txBox="1">
            <a:spLocks/>
          </p:cNvSpPr>
          <p:nvPr/>
        </p:nvSpPr>
        <p:spPr>
          <a:xfrm>
            <a:off x="11889025" y="647565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그림 8" descr="사람, 서있는, 가장이(가) 표시된 사진&#10;&#10;자동 생성된 설명">
            <a:extLst>
              <a:ext uri="{FF2B5EF4-FFF2-40B4-BE49-F238E27FC236}">
                <a16:creationId xmlns:a16="http://schemas.microsoft.com/office/drawing/2014/main" id="{CFDAFEEC-532A-4D7F-A662-4BEB41215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49F8159-FEFB-41F6-823D-E8EE57980D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785D">
              <a:alpha val="62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13251-8E15-4046-B989-3474DFFD2B08}"/>
              </a:ext>
            </a:extLst>
          </p:cNvPr>
          <p:cNvSpPr txBox="1"/>
          <p:nvPr/>
        </p:nvSpPr>
        <p:spPr>
          <a:xfrm flipH="1">
            <a:off x="0" y="43634"/>
            <a:ext cx="12192000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팀원 소개</a:t>
            </a:r>
            <a:endParaRPr lang="en-US" sz="2800" spc="-151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  <p:sp>
        <p:nvSpPr>
          <p:cNvPr id="30" name="모서리가 둥근 직사각형 9">
            <a:extLst>
              <a:ext uri="{FF2B5EF4-FFF2-40B4-BE49-F238E27FC236}">
                <a16:creationId xmlns:a16="http://schemas.microsoft.com/office/drawing/2014/main" id="{2CB09C08-2391-4C13-9761-FED085AE2B0A}"/>
              </a:ext>
            </a:extLst>
          </p:cNvPr>
          <p:cNvSpPr/>
          <p:nvPr/>
        </p:nvSpPr>
        <p:spPr>
          <a:xfrm>
            <a:off x="694519" y="5989302"/>
            <a:ext cx="1635977" cy="486352"/>
          </a:xfrm>
          <a:prstGeom prst="roundRect">
            <a:avLst>
              <a:gd name="adj" fmla="val 0"/>
            </a:avLst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pc="-15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이옥석</a:t>
            </a:r>
            <a:endParaRPr lang="ko-KR" altLang="en-US" sz="1600" spc="-1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1" name="모서리가 둥근 직사각형 9">
            <a:extLst>
              <a:ext uri="{FF2B5EF4-FFF2-40B4-BE49-F238E27FC236}">
                <a16:creationId xmlns:a16="http://schemas.microsoft.com/office/drawing/2014/main" id="{EF061627-5E0C-4CE8-BDF3-59F44463EB19}"/>
              </a:ext>
            </a:extLst>
          </p:cNvPr>
          <p:cNvSpPr/>
          <p:nvPr/>
        </p:nvSpPr>
        <p:spPr>
          <a:xfrm>
            <a:off x="4632072" y="4842735"/>
            <a:ext cx="1635977" cy="486352"/>
          </a:xfrm>
          <a:prstGeom prst="roundRect">
            <a:avLst>
              <a:gd name="adj" fmla="val 0"/>
            </a:avLst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pc="-1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차지현</a:t>
            </a:r>
          </a:p>
        </p:txBody>
      </p:sp>
      <p:sp>
        <p:nvSpPr>
          <p:cNvPr id="32" name="모서리가 둥근 직사각형 9">
            <a:extLst>
              <a:ext uri="{FF2B5EF4-FFF2-40B4-BE49-F238E27FC236}">
                <a16:creationId xmlns:a16="http://schemas.microsoft.com/office/drawing/2014/main" id="{7BCE9309-85DB-4073-915D-A0C94B3C4BE6}"/>
              </a:ext>
            </a:extLst>
          </p:cNvPr>
          <p:cNvSpPr/>
          <p:nvPr/>
        </p:nvSpPr>
        <p:spPr>
          <a:xfrm>
            <a:off x="10253048" y="5376197"/>
            <a:ext cx="1635977" cy="486352"/>
          </a:xfrm>
          <a:prstGeom prst="roundRect">
            <a:avLst>
              <a:gd name="adj" fmla="val 0"/>
            </a:avLst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pc="-15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최우재</a:t>
            </a:r>
            <a:endParaRPr lang="ko-KR" altLang="en-US" sz="1600" spc="-1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3" name="모서리가 둥근 직사각형 9">
            <a:extLst>
              <a:ext uri="{FF2B5EF4-FFF2-40B4-BE49-F238E27FC236}">
                <a16:creationId xmlns:a16="http://schemas.microsoft.com/office/drawing/2014/main" id="{A7AD31BC-EF6C-4258-8DA2-5E85F558FAEC}"/>
              </a:ext>
            </a:extLst>
          </p:cNvPr>
          <p:cNvSpPr/>
          <p:nvPr/>
        </p:nvSpPr>
        <p:spPr>
          <a:xfrm>
            <a:off x="2983594" y="5989302"/>
            <a:ext cx="1635977" cy="486352"/>
          </a:xfrm>
          <a:prstGeom prst="roundRect">
            <a:avLst>
              <a:gd name="adj" fmla="val 0"/>
            </a:avLst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pc="-1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이수진</a:t>
            </a:r>
          </a:p>
        </p:txBody>
      </p:sp>
      <p:sp>
        <p:nvSpPr>
          <p:cNvPr id="34" name="모서리가 둥근 직사각형 9">
            <a:extLst>
              <a:ext uri="{FF2B5EF4-FFF2-40B4-BE49-F238E27FC236}">
                <a16:creationId xmlns:a16="http://schemas.microsoft.com/office/drawing/2014/main" id="{652B465F-8827-4C9E-9EFD-A5ED1B41C604}"/>
              </a:ext>
            </a:extLst>
          </p:cNvPr>
          <p:cNvSpPr/>
          <p:nvPr/>
        </p:nvSpPr>
        <p:spPr>
          <a:xfrm>
            <a:off x="6096000" y="5989302"/>
            <a:ext cx="1635977" cy="486352"/>
          </a:xfrm>
          <a:prstGeom prst="roundRect">
            <a:avLst>
              <a:gd name="adj" fmla="val 0"/>
            </a:avLst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pc="-15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임연지</a:t>
            </a:r>
            <a:endParaRPr lang="ko-KR" altLang="en-US" sz="1600" spc="-1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5" name="모서리가 둥근 직사각형 9">
            <a:extLst>
              <a:ext uri="{FF2B5EF4-FFF2-40B4-BE49-F238E27FC236}">
                <a16:creationId xmlns:a16="http://schemas.microsoft.com/office/drawing/2014/main" id="{AB5E79FA-A3B0-43D5-A28D-442CDBF1ECEC}"/>
              </a:ext>
            </a:extLst>
          </p:cNvPr>
          <p:cNvSpPr/>
          <p:nvPr/>
        </p:nvSpPr>
        <p:spPr>
          <a:xfrm>
            <a:off x="8032253" y="5989302"/>
            <a:ext cx="1635977" cy="486352"/>
          </a:xfrm>
          <a:prstGeom prst="roundRect">
            <a:avLst>
              <a:gd name="adj" fmla="val 0"/>
            </a:avLst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spc="-15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성진희</a:t>
            </a:r>
            <a:endParaRPr lang="ko-KR" altLang="en-US" sz="1600" spc="-1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643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5" t="12369" r="28601" b="17788"/>
          <a:stretch/>
        </p:blipFill>
        <p:spPr>
          <a:xfrm>
            <a:off x="6001648" y="2522754"/>
            <a:ext cx="4949874" cy="3858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80CE37D-9060-459F-B8D9-760BE6AB22F9}"/>
              </a:ext>
            </a:extLst>
          </p:cNvPr>
          <p:cNvGrpSpPr/>
          <p:nvPr/>
        </p:nvGrpSpPr>
        <p:grpSpPr>
          <a:xfrm>
            <a:off x="1198121" y="686696"/>
            <a:ext cx="10210601" cy="1396391"/>
            <a:chOff x="694267" y="420962"/>
            <a:chExt cx="10850833" cy="16248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00" t="36505"/>
            <a:stretch/>
          </p:blipFill>
          <p:spPr>
            <a:xfrm>
              <a:off x="694267" y="420962"/>
              <a:ext cx="10850833" cy="16248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68" t="70364" r="7138"/>
            <a:stretch/>
          </p:blipFill>
          <p:spPr>
            <a:xfrm>
              <a:off x="8776500" y="656274"/>
              <a:ext cx="2768600" cy="13895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" name="아래쪽 화살표 14"/>
          <p:cNvSpPr/>
          <p:nvPr/>
        </p:nvSpPr>
        <p:spPr>
          <a:xfrm>
            <a:off x="9042430" y="1787973"/>
            <a:ext cx="209635" cy="69522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33052" y="2122644"/>
            <a:ext cx="142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참가 팝업</a:t>
            </a:r>
            <a:endParaRPr lang="ko-KR" altLang="en-US" sz="2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7" t="5680" r="10301" b="8523"/>
          <a:stretch/>
        </p:blipFill>
        <p:spPr>
          <a:xfrm>
            <a:off x="1590653" y="2396611"/>
            <a:ext cx="2601885" cy="428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오른쪽 화살표 17"/>
          <p:cNvSpPr/>
          <p:nvPr/>
        </p:nvSpPr>
        <p:spPr>
          <a:xfrm rot="10800000">
            <a:off x="4829469" y="4230350"/>
            <a:ext cx="535248" cy="2635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564445-B36C-4F93-9E09-4F3A6FE9C3FB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5F42A6F0-2344-46DF-B9F4-AE4AD1715EA6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E390DDE-8C7A-48B5-B31A-3C05A0B8ACC8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8407D7-A790-4A90-8353-20B6F4D41894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산책  참가 신청</a:t>
              </a:r>
            </a:p>
          </p:txBody>
        </p:sp>
      </p:grp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99D37BD4-5520-4C6B-8239-E47B7DAF8358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91F2BDE1-08CC-4DF5-997B-F29897AB1287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2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159295" y="5304176"/>
            <a:ext cx="107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매칭</a:t>
            </a:r>
            <a:r>
              <a:rPr lang="en-US" altLang="ko-KR" sz="2800" b="1" spc="-150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!</a:t>
            </a:r>
            <a:endParaRPr lang="ko-KR" altLang="en-US" sz="2800" b="1" spc="-150" dirty="0">
              <a:solidFill>
                <a:srgbClr val="FF0000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4" y="2165627"/>
            <a:ext cx="5973935" cy="2928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D578C94-76B9-46DE-AB25-1760E5FE23A4}"/>
              </a:ext>
            </a:extLst>
          </p:cNvPr>
          <p:cNvGrpSpPr/>
          <p:nvPr/>
        </p:nvGrpSpPr>
        <p:grpSpPr>
          <a:xfrm>
            <a:off x="1354584" y="3532423"/>
            <a:ext cx="2612062" cy="2815304"/>
            <a:chOff x="1365705" y="3670057"/>
            <a:chExt cx="2612062" cy="2815304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3" t="22135" r="24163"/>
            <a:stretch/>
          </p:blipFill>
          <p:spPr>
            <a:xfrm>
              <a:off x="1365705" y="3670057"/>
              <a:ext cx="2612062" cy="28153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오른쪽 화살표 36"/>
            <p:cNvSpPr/>
            <p:nvPr/>
          </p:nvSpPr>
          <p:spPr>
            <a:xfrm>
              <a:off x="3442519" y="5607695"/>
              <a:ext cx="535248" cy="19145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124781" y="2466253"/>
            <a:ext cx="3181633" cy="987029"/>
            <a:chOff x="732541" y="502496"/>
            <a:chExt cx="3463590" cy="1149245"/>
          </a:xfrm>
        </p:grpSpPr>
        <p:sp>
          <p:nvSpPr>
            <p:cNvPr id="59" name="TextBox 58"/>
            <p:cNvSpPr txBox="1"/>
            <p:nvPr/>
          </p:nvSpPr>
          <p:spPr>
            <a:xfrm>
              <a:off x="2354376" y="576664"/>
              <a:ext cx="1841755" cy="1075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주최자가 수락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 err="1"/>
                <a:t>미수락</a:t>
              </a:r>
              <a:r>
                <a:rPr lang="ko-KR" altLang="en-US" dirty="0"/>
                <a:t> 상태 </a:t>
              </a: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903" r="38329"/>
            <a:stretch/>
          </p:blipFill>
          <p:spPr>
            <a:xfrm>
              <a:off x="732541" y="502496"/>
              <a:ext cx="1465422" cy="690705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152" b="24078"/>
            <a:stretch/>
          </p:blipFill>
          <p:spPr>
            <a:xfrm>
              <a:off x="765848" y="1050658"/>
              <a:ext cx="1398809" cy="57324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010522" y="950439"/>
            <a:ext cx="296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산책 매칭 테이블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Insert</a:t>
            </a:r>
            <a:endParaRPr lang="ko-KR" altLang="en-US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16247" y="818934"/>
            <a:ext cx="3398701" cy="1687297"/>
            <a:chOff x="973794" y="-241003"/>
            <a:chExt cx="3868429" cy="192049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0" t="46947" r="5633" b="17094"/>
            <a:stretch/>
          </p:blipFill>
          <p:spPr>
            <a:xfrm>
              <a:off x="973794" y="-241003"/>
              <a:ext cx="3868429" cy="19204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직사각형 17"/>
            <p:cNvSpPr/>
            <p:nvPr/>
          </p:nvSpPr>
          <p:spPr>
            <a:xfrm>
              <a:off x="987854" y="287311"/>
              <a:ext cx="3833278" cy="8495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49"/>
            <a:stretch/>
          </p:blipFill>
          <p:spPr>
            <a:xfrm>
              <a:off x="3110500" y="1232316"/>
              <a:ext cx="1369609" cy="3479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54"/>
            <a:stretch/>
          </p:blipFill>
          <p:spPr>
            <a:xfrm>
              <a:off x="1432188" y="1233525"/>
              <a:ext cx="1353495" cy="3493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3" name="TextBox 22"/>
          <p:cNvSpPr txBox="1"/>
          <p:nvPr/>
        </p:nvSpPr>
        <p:spPr>
          <a:xfrm>
            <a:off x="6743366" y="1513817"/>
            <a:ext cx="2801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신청자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&gt;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참가자로 비동기 전환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58284" y="5488316"/>
            <a:ext cx="1672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신청 완료</a:t>
            </a:r>
          </a:p>
        </p:txBody>
      </p:sp>
      <p:sp>
        <p:nvSpPr>
          <p:cNvPr id="25" name="오른쪽 화살표 24"/>
          <p:cNvSpPr/>
          <p:nvPr/>
        </p:nvSpPr>
        <p:spPr>
          <a:xfrm rot="5400000">
            <a:off x="8226719" y="4945927"/>
            <a:ext cx="535248" cy="2635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80135" y="588102"/>
            <a:ext cx="1615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Walk &gt;</a:t>
            </a:r>
            <a:r>
              <a:rPr lang="en-US" altLang="ko-KR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vo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&gt;walk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99056" y="5470061"/>
            <a:ext cx="2122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Walk controller…?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또는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walk </a:t>
            </a:r>
            <a:r>
              <a:rPr lang="en-US" altLang="ko-KR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ServiceImpl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0AF491-F9D7-41B1-98EA-347FEFB6735A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27" name="사각형: 둥근 위쪽 모서리 26">
              <a:extLst>
                <a:ext uri="{FF2B5EF4-FFF2-40B4-BE49-F238E27FC236}">
                  <a16:creationId xmlns:a16="http://schemas.microsoft.com/office/drawing/2014/main" id="{EFE38F91-2D72-4F28-BFA8-A7BFDA395C66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CCB89E9-FC28-4FD1-98B5-08C527952439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95D1B24-7682-44D8-80D8-E854D376EE50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산책 참가 수락</a:t>
              </a:r>
            </a:p>
          </p:txBody>
        </p:sp>
      </p:grpSp>
      <p:sp>
        <p:nvSpPr>
          <p:cNvPr id="31" name="Rounded Rectangle 3">
            <a:extLst>
              <a:ext uri="{FF2B5EF4-FFF2-40B4-BE49-F238E27FC236}">
                <a16:creationId xmlns:a16="http://schemas.microsoft.com/office/drawing/2014/main" id="{850F8D01-6FB5-4A48-9A7B-06D1A8CC4D9A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6E4544AB-890A-42C7-A004-4F468B7BE35F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6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84" y="2163383"/>
            <a:ext cx="10016119" cy="3444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13816" y="70174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산책 흐름 </a:t>
            </a:r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62429" y="638930"/>
            <a:ext cx="310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메시지 </a:t>
            </a:r>
            <a:r>
              <a:rPr lang="en-US" altLang="ko-KR" dirty="0"/>
              <a:t>+ </a:t>
            </a:r>
            <a:r>
              <a:rPr lang="ko-KR" altLang="en-US" dirty="0"/>
              <a:t>후기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327401" y="1008262"/>
            <a:ext cx="6736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6EC5CE"/>
                </a:solidFill>
              </a:rPr>
              <a:t>CRUD, </a:t>
            </a:r>
            <a:r>
              <a:rPr lang="en-US" altLang="ko-KR" sz="2000" dirty="0" err="1">
                <a:solidFill>
                  <a:srgbClr val="6EC5CE"/>
                </a:solidFill>
              </a:rPr>
              <a:t>WebSocket</a:t>
            </a:r>
            <a:r>
              <a:rPr lang="en-US" altLang="ko-KR" sz="2000" dirty="0">
                <a:solidFill>
                  <a:srgbClr val="6EC5CE"/>
                </a:solidFill>
              </a:rPr>
              <a:t>, Ajax, SweetAlert2, </a:t>
            </a:r>
            <a:r>
              <a:rPr lang="en-US" altLang="ko-KR" sz="2000" dirty="0" err="1">
                <a:solidFill>
                  <a:srgbClr val="6EC5CE"/>
                </a:solidFill>
              </a:rPr>
              <a:t>Toastr</a:t>
            </a:r>
            <a:endParaRPr lang="en-US" altLang="ko-KR" sz="2000" dirty="0">
              <a:solidFill>
                <a:srgbClr val="6EC5CE"/>
              </a:solidFill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1084A2FA-7A81-45D6-B044-CA5FED9D0E19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959A879-D5CA-4FF5-9BC1-AF58F55B4F24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91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" y="691104"/>
            <a:ext cx="8456639" cy="5957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8885537" y="2857518"/>
            <a:ext cx="2877577" cy="1142963"/>
            <a:chOff x="1402454" y="369952"/>
            <a:chExt cx="2877577" cy="114296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454" y="369952"/>
              <a:ext cx="2877577" cy="114296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778924" y="1084461"/>
              <a:ext cx="2276252" cy="235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363030" y="4206814"/>
            <a:ext cx="209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소켓 연결 관련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D58FC5-E969-4EDF-BA05-D3EC16C81EC8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8B995D3E-BD2E-4529-99CD-9DF2CE171545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D4548A3-E65B-4E5A-A1CD-0F25479DB315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264E29A-18FC-4BF5-BAFB-30096B53A6CE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WebSocket</a:t>
              </a:r>
              <a:endParaRPr lang="ko-KR" altLang="en-US" sz="1600" spc="-15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0" scaled="1"/>
                </a:gradFill>
                <a:latin typeface="Dinmed" pitchFamily="2" charset="0"/>
                <a:ea typeface="THE명품고딕B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57951A29-8E7C-471F-8053-5C5CB97DCAA8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58274811-2359-45C2-9F6C-2F8387A6D437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8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AF373C-7A79-44B0-BEEB-F4FC5F985138}"/>
              </a:ext>
            </a:extLst>
          </p:cNvPr>
          <p:cNvGrpSpPr/>
          <p:nvPr/>
        </p:nvGrpSpPr>
        <p:grpSpPr>
          <a:xfrm>
            <a:off x="245887" y="727321"/>
            <a:ext cx="6601089" cy="5863745"/>
            <a:chOff x="5270269" y="736652"/>
            <a:chExt cx="6601089" cy="586374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269" y="736652"/>
              <a:ext cx="6298178" cy="27204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130" y="3600327"/>
              <a:ext cx="6294317" cy="3000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직사각형 13"/>
            <p:cNvSpPr/>
            <p:nvPr/>
          </p:nvSpPr>
          <p:spPr>
            <a:xfrm>
              <a:off x="8787374" y="2899146"/>
              <a:ext cx="26148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- </a:t>
              </a:r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회원정보 </a:t>
              </a:r>
              <a:r>
                <a:rPr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&gt; </a:t>
              </a:r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전체 세션</a:t>
              </a:r>
              <a:endPara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163882" y="5817671"/>
              <a:ext cx="370747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- </a:t>
              </a:r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해당 회원에게 메시지 보냄</a:t>
              </a:r>
              <a:endPara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- </a:t>
              </a:r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접속 중이면 </a:t>
              </a:r>
              <a:r>
                <a:rPr lang="en-US" altLang="ko-KR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toastr</a:t>
              </a:r>
              <a:r>
                <a:rPr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알림</a:t>
              </a:r>
              <a:endPara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270269" y="100951"/>
            <a:ext cx="407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Message &gt; </a:t>
            </a:r>
            <a:r>
              <a:rPr lang="en-US" altLang="ko-KR" sz="2400" dirty="0" err="1"/>
              <a:t>MsgEchoHandler</a:t>
            </a:r>
            <a:endParaRPr lang="en-US" altLang="ko-KR" sz="2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EA18B7B-8376-4474-A05E-80A98874AAC0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FF731278-3905-4959-BFDF-7A3E6E6E22D1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3035005-9072-4978-BDDC-491D42C64608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0B3157-0C84-4DB1-884E-092B2EDC5042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WebSocket</a:t>
              </a:r>
              <a:endParaRPr lang="ko-KR" altLang="en-US" sz="1600" spc="-15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0" scaled="1"/>
                </a:gradFill>
                <a:latin typeface="Dinmed" pitchFamily="2" charset="0"/>
                <a:ea typeface="THE명품고딕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293111-7A6A-4FF5-8BAC-EF7E9D6AA67D}"/>
              </a:ext>
            </a:extLst>
          </p:cNvPr>
          <p:cNvGrpSpPr/>
          <p:nvPr/>
        </p:nvGrpSpPr>
        <p:grpSpPr>
          <a:xfrm>
            <a:off x="7235619" y="1235667"/>
            <a:ext cx="4209561" cy="4691997"/>
            <a:chOff x="553631" y="1118811"/>
            <a:chExt cx="4209561" cy="4691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434A2A-803E-4680-8949-57A353FFA742}"/>
                </a:ext>
              </a:extLst>
            </p:cNvPr>
            <p:cNvSpPr txBox="1"/>
            <p:nvPr/>
          </p:nvSpPr>
          <p:spPr>
            <a:xfrm>
              <a:off x="553631" y="1118811"/>
              <a:ext cx="4209561" cy="1009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err="1"/>
                <a:t>afterConnectionEstablished</a:t>
              </a:r>
              <a:endParaRPr lang="en-US" altLang="ko-KR" sz="2400" b="1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: </a:t>
              </a:r>
              <a:r>
                <a:rPr lang="ko-KR" altLang="en-US" sz="1600" dirty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연결이 되면 수행</a:t>
              </a:r>
              <a:endPara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247C48-2A10-44DA-A730-C004FAC9BB63}"/>
                </a:ext>
              </a:extLst>
            </p:cNvPr>
            <p:cNvSpPr txBox="1"/>
            <p:nvPr/>
          </p:nvSpPr>
          <p:spPr>
            <a:xfrm>
              <a:off x="553631" y="3878592"/>
              <a:ext cx="4209561" cy="1009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err="1"/>
                <a:t>handleTextMessage</a:t>
              </a:r>
              <a:endParaRPr lang="en-US" altLang="ko-KR" sz="2400" b="1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: </a:t>
              </a:r>
              <a:r>
                <a:rPr lang="ko-KR" altLang="en-US" sz="1600" dirty="0"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메시지 소켓으로 보낼 때 수행</a:t>
              </a:r>
              <a:endPara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F5B31E0-EF59-431B-AE33-77B3E16B9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"/>
            <a:stretch/>
          </p:blipFill>
          <p:spPr>
            <a:xfrm>
              <a:off x="720004" y="5065132"/>
              <a:ext cx="3743845" cy="74567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ED077FE-21F4-4268-8E15-BE2772608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174" y="2297323"/>
              <a:ext cx="2524477" cy="190527"/>
            </a:xfrm>
            <a:prstGeom prst="rect">
              <a:avLst/>
            </a:prstGeom>
          </p:spPr>
        </p:pic>
      </p:grp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82BBCE34-215B-417A-80A7-A4554F52E3D2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81B35BB3-8330-4EDF-92E4-BF931185FD65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94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7736" y="3284721"/>
            <a:ext cx="1989141" cy="579835"/>
            <a:chOff x="8624335" y="3374862"/>
            <a:chExt cx="2429214" cy="70811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20"/>
            <a:stretch/>
          </p:blipFill>
          <p:spPr>
            <a:xfrm>
              <a:off x="8624335" y="3374862"/>
              <a:ext cx="2429214" cy="70811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624632" y="3483609"/>
              <a:ext cx="649899" cy="4981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36" y="1910258"/>
            <a:ext cx="1574915" cy="68318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66450" y="4762328"/>
            <a:ext cx="1772981" cy="473824"/>
            <a:chOff x="8552320" y="3055502"/>
            <a:chExt cx="1695687" cy="45316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45" b="35979"/>
            <a:stretch/>
          </p:blipFill>
          <p:spPr>
            <a:xfrm>
              <a:off x="8552320" y="3055502"/>
              <a:ext cx="1695687" cy="453168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9163871" y="3090217"/>
              <a:ext cx="623768" cy="36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28118" y="2583928"/>
            <a:ext cx="187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내 번호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algn="ctr"/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+</a:t>
            </a:r>
          </a:p>
          <a:p>
            <a:pPr algn="ctr"/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상대 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43" y="3232136"/>
            <a:ext cx="6562725" cy="92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43" y="1114419"/>
            <a:ext cx="6562725" cy="1137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43" y="5327214"/>
            <a:ext cx="6562725" cy="849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오른쪽 화살표 16"/>
          <p:cNvSpPr/>
          <p:nvPr/>
        </p:nvSpPr>
        <p:spPr>
          <a:xfrm>
            <a:off x="3316540" y="3792876"/>
            <a:ext cx="1138844" cy="3637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07134" y="561730"/>
            <a:ext cx="398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대화 내역 불러오기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07134" y="2744417"/>
            <a:ext cx="398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대화 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7134" y="4811813"/>
            <a:ext cx="398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  <a:r>
              <a:rPr lang="ko-KR" altLang="en-US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미작성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후기 검색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15136" y="2050212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15136" y="3395882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715136" y="4803333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623270" y="7017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메시지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86695" y="1191456"/>
            <a:ext cx="236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MsgController</a:t>
            </a:r>
            <a:endParaRPr lang="en-US" altLang="ko-KR" sz="16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66D05F-B7F8-4752-A5F6-C75EBA6FEF36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60397554-9374-4360-A000-B0F58E6BF17C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B5CFFC7-A0F0-432E-99D0-8A1D143C9A4B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7E0E0B-B6A1-4720-93E3-1E1EF18EFB03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메시지</a:t>
              </a:r>
            </a:p>
          </p:txBody>
        </p:sp>
      </p:grp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BEC614C7-84A9-4D98-A5D0-92E6882E3008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E0D3BBF-9D5D-4EB4-AB84-DA028826CA8F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73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5" r="19946" b="42614"/>
          <a:stretch/>
        </p:blipFill>
        <p:spPr>
          <a:xfrm>
            <a:off x="102382" y="482286"/>
            <a:ext cx="11906028" cy="606070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41602AE-A091-499A-81D8-CE340CE4E662}"/>
              </a:ext>
            </a:extLst>
          </p:cNvPr>
          <p:cNvGrpSpPr/>
          <p:nvPr/>
        </p:nvGrpSpPr>
        <p:grpSpPr>
          <a:xfrm>
            <a:off x="420976" y="1518321"/>
            <a:ext cx="11771024" cy="5330993"/>
            <a:chOff x="362732" y="1367819"/>
            <a:chExt cx="11771024" cy="53779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167" y="6154817"/>
              <a:ext cx="6156999" cy="56493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190" y="1367819"/>
              <a:ext cx="7478385" cy="166632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797550" y="5954762"/>
              <a:ext cx="398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메시지 전송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74809" y="2034178"/>
              <a:ext cx="2372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검색 기능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32" y="2881263"/>
              <a:ext cx="3528256" cy="1314993"/>
            </a:xfrm>
            <a:prstGeom prst="rect">
              <a:avLst/>
            </a:prstGeom>
          </p:spPr>
        </p:pic>
        <p:sp>
          <p:nvSpPr>
            <p:cNvPr id="10" name="오른쪽 화살표 9"/>
            <p:cNvSpPr/>
            <p:nvPr/>
          </p:nvSpPr>
          <p:spPr>
            <a:xfrm rot="5400000">
              <a:off x="3155976" y="2791503"/>
              <a:ext cx="424336" cy="18712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811" y="4312327"/>
              <a:ext cx="1936679" cy="243340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728290" y="4194180"/>
              <a:ext cx="797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기본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457" y="2672899"/>
              <a:ext cx="4763299" cy="185524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484426" y="2834090"/>
              <a:ext cx="2091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메시지 </a:t>
              </a:r>
              <a:r>
                <a:rPr lang="en-US" altLang="ko-KR" sz="2000" dirty="0"/>
                <a:t>CRUD</a:t>
              </a:r>
              <a:endParaRPr lang="ko-KR" altLang="en-US" sz="2000" dirty="0"/>
            </a:p>
          </p:txBody>
        </p:sp>
        <p:sp>
          <p:nvSpPr>
            <p:cNvPr id="17" name="오른쪽 화살표 16"/>
            <p:cNvSpPr/>
            <p:nvPr/>
          </p:nvSpPr>
          <p:spPr>
            <a:xfrm rot="5400000">
              <a:off x="7481367" y="6086755"/>
              <a:ext cx="424336" cy="18712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623270" y="7017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메시지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0C732A-7A8E-4E30-8D56-F549CD63E062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48C6AB6F-961F-4D4A-8B42-AC640FBF21B4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F1D3D67-8AC5-4438-8861-98F5EA7BF93A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tx1">
                      <a:lumMod val="50000"/>
                      <a:lumOff val="50000"/>
                      <a:alpha val="0"/>
                    </a:schemeClr>
                  </a:gs>
                  <a:gs pos="58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52ED8-4136-4A98-BDEF-7E293B833D1C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메시지</a:t>
              </a:r>
            </a:p>
          </p:txBody>
        </p:sp>
      </p:grp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532A81F2-DE88-4E12-822A-379851A84832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C61DF3B-3902-47D9-922D-6FD152C9499E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54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7" y="793449"/>
            <a:ext cx="5047050" cy="5677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711615" y="1925801"/>
            <a:ext cx="4081549" cy="308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전반적인 통계</a:t>
            </a:r>
            <a:endParaRPr lang="en-US" altLang="ko-KR" sz="20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회원 명단 및 관리</a:t>
            </a:r>
            <a:endParaRPr lang="en-US" altLang="ko-KR" sz="20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상품 등록 </a:t>
            </a:r>
            <a:r>
              <a:rPr lang="en-US" altLang="ko-KR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&amp; </a:t>
            </a: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구매 내역</a:t>
            </a:r>
            <a:endParaRPr lang="en-US" altLang="ko-KR" sz="20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=&gt; </a:t>
            </a: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쿼리 위주 </a:t>
            </a:r>
            <a:r>
              <a:rPr lang="en-US" altLang="ko-KR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(200</a:t>
            </a: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줄 이상</a:t>
            </a:r>
            <a:r>
              <a:rPr lang="en-US" altLang="ko-KR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)</a:t>
            </a: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endParaRPr lang="en-US" altLang="ko-KR" sz="20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0353" y="145182"/>
            <a:ext cx="6736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6EC5CE"/>
                </a:solidFill>
              </a:rPr>
              <a:t>CRUD, Chart </a:t>
            </a:r>
            <a:r>
              <a:rPr lang="en-US" altLang="ko-KR" sz="2000" dirty="0" err="1">
                <a:solidFill>
                  <a:srgbClr val="6EC5CE"/>
                </a:solidFill>
              </a:rPr>
              <a:t>js</a:t>
            </a:r>
            <a:endParaRPr lang="en-US" altLang="ko-KR" sz="2000" dirty="0">
              <a:solidFill>
                <a:srgbClr val="6EC5C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B64690-4911-43C4-A08F-94C8FC54D2C4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D2D2D2"/>
          </a:solidFill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632C8E92-4C3C-4F1B-8ECD-224CC8C1C19C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6C602FF-CF05-4B5E-A5AB-9711C6BD0BAA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D2D2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67C431-6D23-45FD-9F24-CC3ED090A001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D2D2D2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관리자 페이지</a:t>
              </a:r>
            </a:p>
          </p:txBody>
        </p:sp>
      </p:grp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8C330A96-0D84-4EAC-BC23-1F1C988EC160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03D60CA-A331-4B56-8106-F859175320A1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5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656704" y="817433"/>
            <a:ext cx="10928465" cy="2290374"/>
            <a:chOff x="656704" y="1193559"/>
            <a:chExt cx="10928465" cy="22903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3" b="71879"/>
            <a:stretch/>
          </p:blipFill>
          <p:spPr>
            <a:xfrm>
              <a:off x="656704" y="1193559"/>
              <a:ext cx="10928465" cy="22826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직사각형 9"/>
            <p:cNvSpPr/>
            <p:nvPr/>
          </p:nvSpPr>
          <p:spPr>
            <a:xfrm>
              <a:off x="10740043" y="3192087"/>
              <a:ext cx="529241" cy="2918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34452" y="2139142"/>
              <a:ext cx="982252" cy="2918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1" t="28621" r="34258" b="28760"/>
          <a:stretch/>
        </p:blipFill>
        <p:spPr>
          <a:xfrm>
            <a:off x="1854349" y="4554694"/>
            <a:ext cx="3133287" cy="2063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48" y="4626583"/>
            <a:ext cx="2942705" cy="1919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48525" y="186964"/>
            <a:ext cx="6736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6EC5CE"/>
                </a:solidFill>
              </a:rPr>
              <a:t>Ajax, Sweetalert2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4591" y="3446110"/>
            <a:ext cx="3050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로그인 기록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&amp;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탈퇴 기능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729240" y="3995535"/>
            <a:ext cx="1555882" cy="415637"/>
            <a:chOff x="498764" y="4505498"/>
            <a:chExt cx="1555882" cy="41563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8212" b="16992"/>
            <a:stretch/>
          </p:blipFill>
          <p:spPr>
            <a:xfrm>
              <a:off x="532015" y="4522125"/>
              <a:ext cx="1522631" cy="39901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98764" y="4505498"/>
              <a:ext cx="1554480" cy="415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065816" y="3446110"/>
            <a:ext cx="3823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리뷰 작성 회원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&gt;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포인트 지급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596" y="3955668"/>
            <a:ext cx="800212" cy="49536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4FBB7D-24CB-4B6F-98E5-F8B68542B824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D2D2D2"/>
          </a:solidFill>
        </p:grpSpPr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9E7EA8C0-22B7-4BC3-B114-C924F3DFD305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9E404E4-3A47-49C9-B759-3F8622FAED01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D2D2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11A0A3-7716-47F2-A024-02E09A90AD85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D2D2D2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관리자 페이지</a:t>
              </a:r>
            </a:p>
          </p:txBody>
        </p:sp>
      </p:grp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28F64D59-30A9-44CF-81CE-BF337D9E3960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8DC08504-7FDA-42E0-BE26-41F3DE796D33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54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8597" y="5465412"/>
            <a:ext cx="3382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상품 등록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&gt;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상품 테이블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95" b="23874"/>
          <a:stretch/>
        </p:blipFill>
        <p:spPr>
          <a:xfrm>
            <a:off x="650684" y="1708977"/>
            <a:ext cx="5357645" cy="300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9" t="4694" r="10851" b="9579"/>
          <a:stretch/>
        </p:blipFill>
        <p:spPr>
          <a:xfrm>
            <a:off x="6512799" y="1709013"/>
            <a:ext cx="5004685" cy="3005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512799" y="5465412"/>
            <a:ext cx="285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문의 게시판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&gt;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답변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14805" y="7017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관리자 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E9DF64-956A-4659-84B1-6CD17114E089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D2D2D2"/>
          </a:solidFill>
        </p:grpSpPr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30C5AFEB-F92E-450C-9FF6-8CA36164DDA9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377F31C-BCBC-48DA-90C4-CC58FCD15F42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D2D2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4CFD8D-F9D3-45AD-AAF7-FE22B87A91B1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D2D2D2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관리자 페이지</a:t>
              </a:r>
            </a:p>
          </p:txBody>
        </p:sp>
      </p:grp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1A9ACA42-7312-45CC-B146-43296AF766CB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A530E33D-0B83-46C1-BCFE-9F00E1947CDE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5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908504" y="707811"/>
            <a:ext cx="872938" cy="872938"/>
            <a:chOff x="6737230" y="3174880"/>
            <a:chExt cx="872938" cy="872938"/>
          </a:xfrm>
        </p:grpSpPr>
        <p:sp>
          <p:nvSpPr>
            <p:cNvPr id="6" name="Oval 5"/>
            <p:cNvSpPr/>
            <p:nvPr/>
          </p:nvSpPr>
          <p:spPr>
            <a:xfrm>
              <a:off x="6737230" y="3174880"/>
              <a:ext cx="872938" cy="8729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8000" sy="108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29"/>
            <p:cNvSpPr>
              <a:spLocks noEditPoints="1"/>
            </p:cNvSpPr>
            <p:nvPr/>
          </p:nvSpPr>
          <p:spPr bwMode="auto">
            <a:xfrm>
              <a:off x="7046699" y="3479799"/>
              <a:ext cx="258523" cy="258523"/>
            </a:xfrm>
            <a:custGeom>
              <a:avLst/>
              <a:gdLst>
                <a:gd name="T0" fmla="*/ 114 w 128"/>
                <a:gd name="T1" fmla="*/ 29 h 128"/>
                <a:gd name="T2" fmla="*/ 112 w 128"/>
                <a:gd name="T3" fmla="*/ 8 h 128"/>
                <a:gd name="T4" fmla="*/ 24 w 128"/>
                <a:gd name="T5" fmla="*/ 0 h 128"/>
                <a:gd name="T6" fmla="*/ 16 w 128"/>
                <a:gd name="T7" fmla="*/ 27 h 128"/>
                <a:gd name="T8" fmla="*/ 2 w 128"/>
                <a:gd name="T9" fmla="*/ 45 h 128"/>
                <a:gd name="T10" fmla="*/ 0 w 128"/>
                <a:gd name="T11" fmla="*/ 56 h 128"/>
                <a:gd name="T12" fmla="*/ 12 w 128"/>
                <a:gd name="T13" fmla="*/ 68 h 128"/>
                <a:gd name="T14" fmla="*/ 20 w 128"/>
                <a:gd name="T15" fmla="*/ 128 h 128"/>
                <a:gd name="T16" fmla="*/ 116 w 128"/>
                <a:gd name="T17" fmla="*/ 120 h 128"/>
                <a:gd name="T18" fmla="*/ 116 w 128"/>
                <a:gd name="T19" fmla="*/ 68 h 128"/>
                <a:gd name="T20" fmla="*/ 128 w 128"/>
                <a:gd name="T21" fmla="*/ 52 h 128"/>
                <a:gd name="T22" fmla="*/ 104 w 128"/>
                <a:gd name="T23" fmla="*/ 8 h 128"/>
                <a:gd name="T24" fmla="*/ 24 w 128"/>
                <a:gd name="T25" fmla="*/ 24 h 128"/>
                <a:gd name="T26" fmla="*/ 24 w 128"/>
                <a:gd name="T27" fmla="*/ 8 h 128"/>
                <a:gd name="T28" fmla="*/ 41 w 128"/>
                <a:gd name="T29" fmla="*/ 60 h 128"/>
                <a:gd name="T30" fmla="*/ 40 w 128"/>
                <a:gd name="T31" fmla="*/ 32 h 128"/>
                <a:gd name="T32" fmla="*/ 41 w 128"/>
                <a:gd name="T33" fmla="*/ 60 h 128"/>
                <a:gd name="T34" fmla="*/ 62 w 128"/>
                <a:gd name="T35" fmla="*/ 32 h 128"/>
                <a:gd name="T36" fmla="*/ 45 w 128"/>
                <a:gd name="T37" fmla="*/ 60 h 128"/>
                <a:gd name="T38" fmla="*/ 66 w 128"/>
                <a:gd name="T39" fmla="*/ 32 h 128"/>
                <a:gd name="T40" fmla="*/ 83 w 128"/>
                <a:gd name="T41" fmla="*/ 60 h 128"/>
                <a:gd name="T42" fmla="*/ 66 w 128"/>
                <a:gd name="T43" fmla="*/ 32 h 128"/>
                <a:gd name="T44" fmla="*/ 88 w 128"/>
                <a:gd name="T45" fmla="*/ 32 h 128"/>
                <a:gd name="T46" fmla="*/ 87 w 128"/>
                <a:gd name="T47" fmla="*/ 60 h 128"/>
                <a:gd name="T48" fmla="*/ 8 w 128"/>
                <a:gd name="T49" fmla="*/ 56 h 128"/>
                <a:gd name="T50" fmla="*/ 9 w 128"/>
                <a:gd name="T51" fmla="*/ 50 h 128"/>
                <a:gd name="T52" fmla="*/ 24 w 128"/>
                <a:gd name="T53" fmla="*/ 32 h 128"/>
                <a:gd name="T54" fmla="*/ 19 w 128"/>
                <a:gd name="T55" fmla="*/ 60 h 128"/>
                <a:gd name="T56" fmla="*/ 8 w 128"/>
                <a:gd name="T57" fmla="*/ 56 h 128"/>
                <a:gd name="T58" fmla="*/ 50 w 128"/>
                <a:gd name="T59" fmla="*/ 120 h 128"/>
                <a:gd name="T60" fmla="*/ 80 w 128"/>
                <a:gd name="T61" fmla="*/ 80 h 128"/>
                <a:gd name="T62" fmla="*/ 108 w 128"/>
                <a:gd name="T63" fmla="*/ 120 h 128"/>
                <a:gd name="T64" fmla="*/ 84 w 128"/>
                <a:gd name="T65" fmla="*/ 80 h 128"/>
                <a:gd name="T66" fmla="*/ 50 w 128"/>
                <a:gd name="T67" fmla="*/ 76 h 128"/>
                <a:gd name="T68" fmla="*/ 46 w 128"/>
                <a:gd name="T69" fmla="*/ 120 h 128"/>
                <a:gd name="T70" fmla="*/ 20 w 128"/>
                <a:gd name="T71" fmla="*/ 68 h 128"/>
                <a:gd name="T72" fmla="*/ 108 w 128"/>
                <a:gd name="T73" fmla="*/ 120 h 128"/>
                <a:gd name="T74" fmla="*/ 116 w 128"/>
                <a:gd name="T75" fmla="*/ 60 h 128"/>
                <a:gd name="T76" fmla="*/ 93 w 128"/>
                <a:gd name="T77" fmla="*/ 32 h 128"/>
                <a:gd name="T78" fmla="*/ 104 w 128"/>
                <a:gd name="T79" fmla="*/ 32 h 128"/>
                <a:gd name="T80" fmla="*/ 119 w 128"/>
                <a:gd name="T81" fmla="*/ 50 h 128"/>
                <a:gd name="T82" fmla="*/ 120 w 128"/>
                <a:gd name="T8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126" y="4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3" y="28"/>
                    <a:pt x="113" y="28"/>
                    <a:pt x="112" y="27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7"/>
                    <a:pt x="0" y="49"/>
                    <a:pt x="0" y="5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4"/>
                    <a:pt x="16" y="128"/>
                    <a:pt x="2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2" y="128"/>
                    <a:pt x="116" y="124"/>
                    <a:pt x="116" y="120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3" y="68"/>
                    <a:pt x="128" y="63"/>
                    <a:pt x="128" y="56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9"/>
                    <a:pt x="127" y="47"/>
                    <a:pt x="126" y="45"/>
                  </a:cubicBezTo>
                  <a:close/>
                  <a:moveTo>
                    <a:pt x="104" y="8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104" y="8"/>
                  </a:lnTo>
                  <a:close/>
                  <a:moveTo>
                    <a:pt x="41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9" y="32"/>
                    <a:pt x="49" y="32"/>
                    <a:pt x="49" y="32"/>
                  </a:cubicBezTo>
                  <a:lnTo>
                    <a:pt x="41" y="60"/>
                  </a:lnTo>
                  <a:close/>
                  <a:moveTo>
                    <a:pt x="53" y="32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53" y="32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32"/>
                  </a:lnTo>
                  <a:close/>
                  <a:moveTo>
                    <a:pt x="79" y="32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87" y="60"/>
                    <a:pt x="87" y="60"/>
                    <a:pt x="87" y="60"/>
                  </a:cubicBezTo>
                  <a:lnTo>
                    <a:pt x="79" y="32"/>
                  </a:lnTo>
                  <a:close/>
                  <a:moveTo>
                    <a:pt x="8" y="56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" y="51"/>
                    <a:pt x="8" y="50"/>
                    <a:pt x="9" y="50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80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120"/>
                  </a:lnTo>
                  <a:close/>
                  <a:moveTo>
                    <a:pt x="108" y="120"/>
                  </a:moveTo>
                  <a:cubicBezTo>
                    <a:pt x="84" y="120"/>
                    <a:pt x="84" y="120"/>
                    <a:pt x="84" y="12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8"/>
                    <a:pt x="82" y="76"/>
                    <a:pt x="8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6"/>
                    <a:pt x="46" y="78"/>
                    <a:pt x="46" y="8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08" y="68"/>
                    <a:pt x="108" y="68"/>
                    <a:pt x="108" y="68"/>
                  </a:cubicBezTo>
                  <a:lnTo>
                    <a:pt x="108" y="120"/>
                  </a:lnTo>
                  <a:close/>
                  <a:moveTo>
                    <a:pt x="120" y="56"/>
                  </a:moveTo>
                  <a:cubicBezTo>
                    <a:pt x="120" y="58"/>
                    <a:pt x="118" y="60"/>
                    <a:pt x="116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2"/>
                    <a:pt x="106" y="33"/>
                    <a:pt x="107" y="34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0"/>
                    <a:pt x="120" y="51"/>
                    <a:pt x="120" y="52"/>
                  </a:cubicBezTo>
                  <a:lnTo>
                    <a:pt x="120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" name="TextBox 7"/>
          <p:cNvSpPr txBox="1"/>
          <p:nvPr/>
        </p:nvSpPr>
        <p:spPr>
          <a:xfrm flipH="1">
            <a:off x="46517" y="914093"/>
            <a:ext cx="12145484" cy="674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/>
              </a:rPr>
              <a:t>‘</a:t>
            </a:r>
            <a:r>
              <a:rPr lang="ko-KR" altLang="en-US" sz="2800" spc="-151" dirty="0" err="1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/>
              </a:rPr>
              <a:t>펫코노미</a:t>
            </a:r>
            <a:r>
              <a:rPr lang="en-US" altLang="ko-KR" sz="28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/>
              </a:rPr>
              <a:t>(</a:t>
            </a:r>
            <a:r>
              <a:rPr lang="en-US" altLang="ko-KR" sz="2800" spc="-151" dirty="0" err="1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/>
              </a:rPr>
              <a:t>Petconomy</a:t>
            </a:r>
            <a:r>
              <a:rPr lang="en-US" altLang="ko-KR" sz="28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/>
              </a:rPr>
              <a:t>)’</a:t>
            </a:r>
            <a:r>
              <a:rPr lang="ko-KR" altLang="en-US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/>
              </a:rPr>
              <a:t>라는 말 들어 보셨나요</a:t>
            </a:r>
            <a:r>
              <a:rPr lang="en-US" altLang="ko-KR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/>
              </a:rPr>
              <a:t>?</a:t>
            </a:r>
            <a:endParaRPr lang="en-US" sz="2400" spc="-151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Bold" panose="02020803020101020101" pitchFamily="18" charset="-127"/>
              <a:ea typeface="netmarble Bold" panose="02020803020101020101"/>
            </a:endParaRPr>
          </a:p>
        </p:txBody>
      </p:sp>
      <p:pic>
        <p:nvPicPr>
          <p:cNvPr id="14" name="그림 13" descr="텍스트, 식탁용기구, 클립아트, 접시이(가) 표시된 사진&#10;&#10;자동 생성된 설명">
            <a:extLst>
              <a:ext uri="{FF2B5EF4-FFF2-40B4-BE49-F238E27FC236}">
                <a16:creationId xmlns:a16="http://schemas.microsoft.com/office/drawing/2014/main" id="{7E3C5096-1630-4471-A2D1-BDCE789B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233" y="72798"/>
            <a:ext cx="1238251" cy="581025"/>
          </a:xfrm>
          <a:prstGeom prst="rect">
            <a:avLst/>
          </a:prstGeom>
        </p:spPr>
      </p:pic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7D85E318-C6C7-4634-85D7-75E3FA22CEC2}"/>
              </a:ext>
            </a:extLst>
          </p:cNvPr>
          <p:cNvGrpSpPr/>
          <p:nvPr/>
        </p:nvGrpSpPr>
        <p:grpSpPr>
          <a:xfrm>
            <a:off x="405015" y="2287683"/>
            <a:ext cx="11381970" cy="3173318"/>
            <a:chOff x="140095" y="1321333"/>
            <a:chExt cx="11874488" cy="3286125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FB95E18-D826-4F40-BDFC-9B04624F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95" y="1672701"/>
              <a:ext cx="3940583" cy="25833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F1B2BCD-0EE1-4365-8E89-E6EF46342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5458" y="1321333"/>
              <a:ext cx="8239125" cy="32861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2381F0-E50F-4F09-906E-FC9C9A5B6D48}"/>
              </a:ext>
            </a:extLst>
          </p:cNvPr>
          <p:cNvGrpSpPr/>
          <p:nvPr/>
        </p:nvGrpSpPr>
        <p:grpSpPr>
          <a:xfrm>
            <a:off x="158756" y="240199"/>
            <a:ext cx="4754768" cy="246221"/>
            <a:chOff x="113549" y="404542"/>
            <a:chExt cx="4754768" cy="2462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EDAE4C7-88E0-4E1D-9146-9EC249A83DDC}"/>
                </a:ext>
              </a:extLst>
            </p:cNvPr>
            <p:cNvGrpSpPr/>
            <p:nvPr/>
          </p:nvGrpSpPr>
          <p:grpSpPr>
            <a:xfrm>
              <a:off x="383823" y="404542"/>
              <a:ext cx="4484494" cy="246222"/>
              <a:chOff x="437804" y="385290"/>
              <a:chExt cx="4484494" cy="24622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9433B2-BE8B-4A78-84E6-6A44BCA65743}"/>
                  </a:ext>
                </a:extLst>
              </p:cNvPr>
              <p:cNvSpPr txBox="1"/>
              <p:nvPr/>
            </p:nvSpPr>
            <p:spPr>
              <a:xfrm>
                <a:off x="437804" y="431455"/>
                <a:ext cx="13144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en-US" altLang="ko-KR" sz="1000" b="1" spc="-1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01</a:t>
                </a:r>
                <a:endParaRPr lang="ko-KR" altLang="en-US" sz="1000" b="1" spc="-100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C6E586-709F-4C0E-8C1C-7F041A5AC956}"/>
                  </a:ext>
                </a:extLst>
              </p:cNvPr>
              <p:cNvSpPr txBox="1"/>
              <p:nvPr/>
            </p:nvSpPr>
            <p:spPr>
              <a:xfrm>
                <a:off x="673519" y="385290"/>
                <a:ext cx="4248779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ko-KR" altLang="en-US" sz="1600" spc="-100" dirty="0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기획배경</a:t>
                </a:r>
                <a:endParaRPr lang="ko-KR" altLang="en-US" sz="1400" spc="-100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5AD65A82-3094-4AB9-B9E5-21A311AA0BB9}"/>
                </a:ext>
              </a:extLst>
            </p:cNvPr>
            <p:cNvSpPr/>
            <p:nvPr/>
          </p:nvSpPr>
          <p:spPr>
            <a:xfrm rot="5400000">
              <a:off x="96911" y="423663"/>
              <a:ext cx="241256" cy="20797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67536" latinLnBrk="1">
                <a:defRPr/>
              </a:pPr>
              <a:endParaRPr lang="ko-KR" altLang="en-US" sz="1200" spc="-100" dirty="0">
                <a:solidFill>
                  <a:schemeClr val="tx1"/>
                </a:solidFill>
                <a:latin typeface="netmarble Light" panose="020204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A2A2291B-11B0-405A-9F8C-F45D950D7719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E6D031B0-E0E7-4439-90AA-D243675457A0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15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5" t="11824" r="2909" b="51336"/>
          <a:stretch/>
        </p:blipFill>
        <p:spPr>
          <a:xfrm>
            <a:off x="651279" y="1116602"/>
            <a:ext cx="10889442" cy="234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83822" y="644530"/>
            <a:ext cx="285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주문 상세 현황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822" y="3664345"/>
            <a:ext cx="285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산책 통계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01"/>
          <a:stretch/>
        </p:blipFill>
        <p:spPr>
          <a:xfrm>
            <a:off x="183822" y="4294131"/>
            <a:ext cx="5368700" cy="205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r="4800"/>
          <a:stretch/>
        </p:blipFill>
        <p:spPr>
          <a:xfrm>
            <a:off x="6639480" y="4185466"/>
            <a:ext cx="4829695" cy="216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DC5E8C6-8FE0-458B-8A53-EBA67318269B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D2D2D2"/>
          </a:solidFill>
        </p:grpSpPr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673F2E24-999B-413C-BD94-B18EFEAED891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EC3855C-1CAC-4465-B66B-112B054EF9DA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D2D2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1E4DD4-BCDC-4CF7-A811-DD125447CEE2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D2D2D2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관리자 페이지</a:t>
              </a:r>
            </a:p>
          </p:txBody>
        </p:sp>
      </p:grp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F31DC77D-F04B-4E0B-A64C-C5CCD44B1123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07DC28B2-F5CC-40D1-8B50-6CA7F735EC2C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93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A264EEA-F300-4DB4-B230-B23488C0B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3" y="767614"/>
            <a:ext cx="5098716" cy="2591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CFDEC2A-A336-4005-9A69-6F8F10C30103}"/>
              </a:ext>
            </a:extLst>
          </p:cNvPr>
          <p:cNvSpPr/>
          <p:nvPr/>
        </p:nvSpPr>
        <p:spPr>
          <a:xfrm>
            <a:off x="6866388" y="1577839"/>
            <a:ext cx="713064" cy="485442"/>
          </a:xfrm>
          <a:prstGeom prst="rightArrow">
            <a:avLst/>
          </a:prstGeom>
          <a:solidFill>
            <a:srgbClr val="CD0F42"/>
          </a:solidFill>
          <a:ln>
            <a:solidFill>
              <a:srgbClr val="CD0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66AA38-D06B-413B-AF69-B343600BD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763" y="829597"/>
            <a:ext cx="4073192" cy="5198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BA8D07-E3BA-4EBF-BA90-7880ABB6AF72}"/>
              </a:ext>
            </a:extLst>
          </p:cNvPr>
          <p:cNvSpPr/>
          <p:nvPr/>
        </p:nvSpPr>
        <p:spPr>
          <a:xfrm>
            <a:off x="8032459" y="3724069"/>
            <a:ext cx="1006679" cy="230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9D40FFE-3A5F-4807-A67A-E926F63C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5" y="3429000"/>
            <a:ext cx="7551826" cy="3223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7F0A91-23F7-456B-A337-9999F1A15074}"/>
              </a:ext>
            </a:extLst>
          </p:cNvPr>
          <p:cNvSpPr/>
          <p:nvPr/>
        </p:nvSpPr>
        <p:spPr>
          <a:xfrm>
            <a:off x="5318620" y="3429000"/>
            <a:ext cx="1778466" cy="17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7BE501D-5A8C-4DDB-8470-639A960E95B4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CD0F42"/>
          </a:solidFill>
        </p:grpSpPr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DCE6EB2D-0D58-430E-906E-B895027D8FDD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EAC654B-2E51-4C16-A4BC-B3DF897F661E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BC73B30-7EEA-4DB2-AC8A-CB39AEB7B11F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CD0F42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관리자 페이지  </a:t>
              </a: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-  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상품등록</a:t>
              </a:r>
            </a:p>
          </p:txBody>
        </p:sp>
      </p:grp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67FBB733-82F3-4799-B38D-80728D706C30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3C3D63F8-F90C-41FE-BC10-034BE34872CF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9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9B34DBB-9E77-4D59-ACF5-552885E7C30F}"/>
              </a:ext>
            </a:extLst>
          </p:cNvPr>
          <p:cNvSpPr/>
          <p:nvPr/>
        </p:nvSpPr>
        <p:spPr>
          <a:xfrm>
            <a:off x="3495383" y="1421321"/>
            <a:ext cx="209725" cy="223128"/>
          </a:xfrm>
          <a:prstGeom prst="rightArrow">
            <a:avLst/>
          </a:prstGeom>
          <a:solidFill>
            <a:srgbClr val="CD0F42"/>
          </a:solidFill>
          <a:ln>
            <a:solidFill>
              <a:srgbClr val="CD0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26BC892-4BAE-4EF8-99D0-EEF327873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00" y="1328980"/>
            <a:ext cx="3161817" cy="95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10C4A9-9311-43FC-8551-16881FE02994}"/>
              </a:ext>
            </a:extLst>
          </p:cNvPr>
          <p:cNvSpPr txBox="1"/>
          <p:nvPr/>
        </p:nvSpPr>
        <p:spPr>
          <a:xfrm>
            <a:off x="3063971" y="18959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DCEDC8"/>
                </a:highlight>
              </a:rPr>
              <a:t>장바구니 이동</a:t>
            </a:r>
            <a:r>
              <a:rPr lang="en-US" altLang="ko-KR" dirty="0">
                <a:highlight>
                  <a:srgbClr val="DCEDC8"/>
                </a:highlight>
              </a:rPr>
              <a:t>/</a:t>
            </a:r>
            <a:r>
              <a:rPr lang="ko-KR" altLang="en-US" dirty="0">
                <a:highlight>
                  <a:srgbClr val="DCEDC8"/>
                </a:highlight>
              </a:rPr>
              <a:t>유지 </a:t>
            </a:r>
            <a:r>
              <a:rPr lang="en-US" altLang="ko-KR" dirty="0">
                <a:highlight>
                  <a:srgbClr val="DCEDC8"/>
                </a:highlight>
              </a:rPr>
              <a:t>&amp; </a:t>
            </a:r>
            <a:r>
              <a:rPr lang="ko-KR" altLang="en-US" dirty="0">
                <a:highlight>
                  <a:srgbClr val="DCEDC8"/>
                </a:highlight>
              </a:rPr>
              <a:t>수량변경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D86DFE15-0971-477D-BCA4-281833A72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4" y="1328980"/>
            <a:ext cx="3266909" cy="4916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1BF439AF-1D01-4D57-AAE4-EE6507EC0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0" y="1328980"/>
            <a:ext cx="3143431" cy="96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17D4360B-C1F6-442F-9835-CA93835FE4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7143" y="36249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09439AB-DB40-424D-B273-3A2A45504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200" y="3698450"/>
            <a:ext cx="2743583" cy="2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A6571D7-28CA-47F3-9EA4-5D3B1563A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200" y="4009159"/>
            <a:ext cx="3515216" cy="64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1CD6238-BD2A-4127-BC93-95E1A73E1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7808" y="4701920"/>
            <a:ext cx="8162488" cy="121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B44E81D-E26C-4797-89BD-800D0A639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7808" y="2778491"/>
            <a:ext cx="7316221" cy="257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91548B8-15BA-4B2F-84B0-6AD8CFADEA19}"/>
              </a:ext>
            </a:extLst>
          </p:cNvPr>
          <p:cNvSpPr txBox="1"/>
          <p:nvPr/>
        </p:nvSpPr>
        <p:spPr>
          <a:xfrm>
            <a:off x="3725109" y="3334134"/>
            <a:ext cx="2459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Ajax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비동기 화면전환 부분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3FD958-B00F-4B35-83B7-3980E5C93221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CD0F42"/>
          </a:solidFill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FC2C06C7-6E7B-4710-A052-AC920FDFE802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B272AC9-59C7-4F03-800D-0A612E061635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F7DBAAF-C90D-4FBE-9BFD-E186075ACB00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CD0F42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상품 상세 페이지</a:t>
              </a:r>
            </a:p>
          </p:txBody>
        </p:sp>
      </p:grp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90A0C782-E8E8-4B94-8250-12F771257F1A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DBDD9BE2-75DA-4A1A-A754-A4F3690C7746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4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710143E-3464-4E46-8957-7A0F0344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" y="938332"/>
            <a:ext cx="3857383" cy="431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1AE0E3-B800-4A63-86C7-B7325BEFD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20" y="1055960"/>
            <a:ext cx="5222601" cy="419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13E837-A4D8-4572-8178-7D6075E36B2D}"/>
              </a:ext>
            </a:extLst>
          </p:cNvPr>
          <p:cNvSpPr txBox="1"/>
          <p:nvPr/>
        </p:nvSpPr>
        <p:spPr>
          <a:xfrm>
            <a:off x="630365" y="5638235"/>
            <a:ext cx="2614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Kakao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Postcode API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55C0E9-0543-422C-82A0-11AC5D74B65A}"/>
              </a:ext>
            </a:extLst>
          </p:cNvPr>
          <p:cNvSpPr txBox="1"/>
          <p:nvPr/>
        </p:nvSpPr>
        <p:spPr>
          <a:xfrm>
            <a:off x="7156653" y="5617372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iamport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API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적용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4301F4B-E87C-465D-9E8D-8BC1E1DA9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16" y="1055962"/>
            <a:ext cx="2948556" cy="419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1C1691-C221-4518-8F44-26B2681B729D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CD0F42"/>
          </a:solidFill>
        </p:grpSpPr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08EA6D65-A7D5-4AA4-ABFC-B6320BE86E2B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52FFA09-3AA5-485D-9C92-8CE2963D1233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473CD0-AB1E-4A5F-AAEF-84DA4E5135F0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CD0F42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주문 상세 페이지</a:t>
              </a:r>
            </a:p>
          </p:txBody>
        </p:sp>
      </p:grp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94D86724-808F-4282-8788-1FBFD8F89F93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D005351-3004-495D-B464-EDF608334294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10C4A9-9311-43FC-8551-16881FE02994}"/>
              </a:ext>
            </a:extLst>
          </p:cNvPr>
          <p:cNvSpPr txBox="1"/>
          <p:nvPr/>
        </p:nvSpPr>
        <p:spPr>
          <a:xfrm>
            <a:off x="3221372" y="175961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Iamport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결제 </a:t>
            </a:r>
            <a:r>
              <a:rPr lang="en-US" altLang="ko-KR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API</a:t>
            </a:r>
            <a:r>
              <a:rPr lang="ko-KR" altLang="en-US" sz="16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구현 소스 부분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40D48E-ADCD-484D-9596-BD7A91BC1A5D}"/>
              </a:ext>
            </a:extLst>
          </p:cNvPr>
          <p:cNvGrpSpPr/>
          <p:nvPr/>
        </p:nvGrpSpPr>
        <p:grpSpPr>
          <a:xfrm>
            <a:off x="105928" y="1010217"/>
            <a:ext cx="7240010" cy="5258534"/>
            <a:chOff x="261301" y="814275"/>
            <a:chExt cx="7240010" cy="525853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5710262-CBF1-4EA6-931F-77489FD0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301" y="814275"/>
              <a:ext cx="7240010" cy="52585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ED6B06-9033-43FD-A112-60B4811792BD}"/>
                </a:ext>
              </a:extLst>
            </p:cNvPr>
            <p:cNvSpPr/>
            <p:nvPr/>
          </p:nvSpPr>
          <p:spPr>
            <a:xfrm>
              <a:off x="1040235" y="1031847"/>
              <a:ext cx="3405930" cy="13338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58EC269-FC88-40CF-B507-509387F76E47}"/>
                </a:ext>
              </a:extLst>
            </p:cNvPr>
            <p:cNvSpPr/>
            <p:nvPr/>
          </p:nvSpPr>
          <p:spPr>
            <a:xfrm>
              <a:off x="1484851" y="3112322"/>
              <a:ext cx="3473043" cy="2424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8E1831-137A-4EEA-9232-0222D46BB14F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CD0F42"/>
          </a:solidFill>
        </p:grpSpPr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18FE7E9-62CF-4279-8441-F6240107108F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646F77C-A9BF-4C52-A50E-1B013A407C37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6194247-5CC3-4195-8BF3-EF1C5CCE5747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CD0F42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주문 상세 페이지</a:t>
              </a:r>
            </a:p>
          </p:txBody>
        </p:sp>
      </p:grp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AFB0FC70-EC1D-4A39-AF03-5481A3ADFB07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45924FE-EC8D-4936-A112-D3AFC1EBB92A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211509-E0D6-44B7-B9D4-71A718D80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82" y="1072734"/>
            <a:ext cx="4035071" cy="496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E29FD8-7160-4D66-9879-E9B81CB3C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67" y="1110829"/>
            <a:ext cx="4202786" cy="1500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B3EB513-38EE-47D6-B0A9-67ED8BE5B961}"/>
              </a:ext>
            </a:extLst>
          </p:cNvPr>
          <p:cNvSpPr/>
          <p:nvPr/>
        </p:nvSpPr>
        <p:spPr>
          <a:xfrm flipV="1">
            <a:off x="7394129" y="1755456"/>
            <a:ext cx="286908" cy="225261"/>
          </a:xfrm>
          <a:prstGeom prst="rightArrow">
            <a:avLst/>
          </a:prstGeom>
          <a:solidFill>
            <a:srgbClr val="CD0F42"/>
          </a:solidFill>
          <a:ln>
            <a:solidFill>
              <a:srgbClr val="CD0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743F56F-9396-4402-8AC1-97FB1C280C14}"/>
              </a:ext>
            </a:extLst>
          </p:cNvPr>
          <p:cNvSpPr/>
          <p:nvPr/>
        </p:nvSpPr>
        <p:spPr>
          <a:xfrm flipV="1">
            <a:off x="3290580" y="1724457"/>
            <a:ext cx="286908" cy="225261"/>
          </a:xfrm>
          <a:prstGeom prst="rightArrow">
            <a:avLst/>
          </a:prstGeom>
          <a:solidFill>
            <a:srgbClr val="CD0F42"/>
          </a:solidFill>
          <a:ln>
            <a:solidFill>
              <a:srgbClr val="CD0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42D629AF-90E3-4B00-85BF-E086CC4CA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" y="1072734"/>
            <a:ext cx="2974259" cy="510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BFB29C-0C7C-425C-9C1F-A831887231DC}"/>
              </a:ext>
            </a:extLst>
          </p:cNvPr>
          <p:cNvSpPr/>
          <p:nvPr/>
        </p:nvSpPr>
        <p:spPr>
          <a:xfrm>
            <a:off x="2396907" y="5732197"/>
            <a:ext cx="428999" cy="42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CF478D-7B67-43BD-8A5A-4B0CDB115556}"/>
              </a:ext>
            </a:extLst>
          </p:cNvPr>
          <p:cNvSpPr/>
          <p:nvPr/>
        </p:nvSpPr>
        <p:spPr>
          <a:xfrm>
            <a:off x="10131796" y="1541538"/>
            <a:ext cx="428999" cy="42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60B1D5C-6C21-456B-A581-1BD7032B0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51" y="2651390"/>
            <a:ext cx="4202786" cy="346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9DBCF3-A8B8-4B60-A2E6-9B8314125F42}"/>
              </a:ext>
            </a:extLst>
          </p:cNvPr>
          <p:cNvSpPr/>
          <p:nvPr/>
        </p:nvSpPr>
        <p:spPr>
          <a:xfrm>
            <a:off x="5130560" y="3103527"/>
            <a:ext cx="1996580" cy="1786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AE708A-01A8-42A8-9E4F-0E0ED95229F4}"/>
              </a:ext>
            </a:extLst>
          </p:cNvPr>
          <p:cNvGrpSpPr/>
          <p:nvPr/>
        </p:nvGrpSpPr>
        <p:grpSpPr>
          <a:xfrm>
            <a:off x="105928" y="163803"/>
            <a:ext cx="2609670" cy="350711"/>
            <a:chOff x="919622" y="2521903"/>
            <a:chExt cx="3082763" cy="386920"/>
          </a:xfrm>
          <a:solidFill>
            <a:srgbClr val="CD0F42"/>
          </a:solidFill>
        </p:grpSpPr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D6458956-30C7-422B-970C-D2B41E037BFE}"/>
                </a:ext>
              </a:extLst>
            </p:cNvPr>
            <p:cNvSpPr/>
            <p:nvPr/>
          </p:nvSpPr>
          <p:spPr>
            <a:xfrm>
              <a:off x="920498" y="2521903"/>
              <a:ext cx="3066544" cy="382241"/>
            </a:xfrm>
            <a:prstGeom prst="round2SameRect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C3FB9A8-3320-4E9D-AF3C-D965801D417E}"/>
                </a:ext>
              </a:extLst>
            </p:cNvPr>
            <p:cNvCxnSpPr>
              <a:cxnSpLocks/>
            </p:cNvCxnSpPr>
            <p:nvPr/>
          </p:nvCxnSpPr>
          <p:spPr>
            <a:xfrm>
              <a:off x="919622" y="2904144"/>
              <a:ext cx="2950037" cy="0"/>
            </a:xfrm>
            <a:prstGeom prst="line">
              <a:avLst/>
            </a:prstGeom>
            <a:grpFill/>
            <a:ln>
              <a:solidFill>
                <a:srgbClr val="CD0F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41B845A-98E2-4ACD-9106-4E03A27F5EDA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  <a:ln>
              <a:solidFill>
                <a:srgbClr val="CD0F42"/>
              </a:solidFill>
            </a:ln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 err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찜하기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 리스트</a:t>
              </a:r>
            </a:p>
          </p:txBody>
        </p:sp>
      </p:grp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7F9D067C-E44A-4D5D-9A85-C9047990D5AA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5350884C-D11E-43FF-8D2D-1B96E26CDAD0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45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4A91DEB-BA13-46B2-9109-18760C162FDD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그림 8" descr="사람, 서있는, 가장이(가) 표시된 사진&#10;&#10;자동 생성된 설명">
            <a:extLst>
              <a:ext uri="{FF2B5EF4-FFF2-40B4-BE49-F238E27FC236}">
                <a16:creationId xmlns:a16="http://schemas.microsoft.com/office/drawing/2014/main" id="{CFDAFEEC-532A-4D7F-A662-4BEB41215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49F8159-FEFB-41F6-823D-E8EE57980D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785D">
              <a:alpha val="84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13251-8E15-4046-B989-3474DFFD2B08}"/>
              </a:ext>
            </a:extLst>
          </p:cNvPr>
          <p:cNvSpPr txBox="1"/>
          <p:nvPr/>
        </p:nvSpPr>
        <p:spPr>
          <a:xfrm flipH="1">
            <a:off x="0" y="-31246"/>
            <a:ext cx="121920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후기</a:t>
            </a:r>
            <a:endParaRPr lang="en-US" sz="2000" spc="-151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1A5946-B753-41BB-9DB4-77E6066E7E58}"/>
              </a:ext>
            </a:extLst>
          </p:cNvPr>
          <p:cNvSpPr/>
          <p:nvPr/>
        </p:nvSpPr>
        <p:spPr>
          <a:xfrm>
            <a:off x="4034972" y="-1803379"/>
            <a:ext cx="8519886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프로젝트를 준비면서 많은 부족함을 느끼고 어려움도 많았지만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팀원들 덕분에 포기하지 않고 즐겁게 마칠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개발자라는 직업군에 대해 다시 한 번 생각하게 되었고</a:t>
            </a:r>
            <a:r>
              <a:rPr lang="en-US" altLang="ko-KR" dirty="0"/>
              <a:t>, </a:t>
            </a:r>
            <a:r>
              <a:rPr lang="ko-KR" altLang="en-US" dirty="0"/>
              <a:t>끊임없이 공부하며 발전하는 개발자로 성장하기 위한 발판이 되었던 시간이었습니다</a:t>
            </a:r>
            <a:r>
              <a:rPr lang="en-US" altLang="ko-KR" dirty="0"/>
              <a:t>. </a:t>
            </a:r>
            <a:r>
              <a:rPr lang="ko-KR" altLang="en-US" dirty="0"/>
              <a:t>함께해준 팀원들에게 고맙고</a:t>
            </a:r>
            <a:r>
              <a:rPr lang="en-US" altLang="ko-KR" dirty="0"/>
              <a:t>, </a:t>
            </a:r>
            <a:r>
              <a:rPr lang="ko-KR" altLang="en-US" dirty="0"/>
              <a:t>각자의 자리에서 멋진 개발자로서 동료를 </a:t>
            </a:r>
            <a:r>
              <a:rPr lang="ko-KR" altLang="en-US" dirty="0" err="1"/>
              <a:t>남아주길</a:t>
            </a:r>
            <a:r>
              <a:rPr lang="ko-KR" altLang="en-US" dirty="0"/>
              <a:t> </a:t>
            </a:r>
            <a:r>
              <a:rPr lang="ko-KR" altLang="en-US" dirty="0" err="1"/>
              <a:t>바랄게요</a:t>
            </a:r>
            <a:endParaRPr lang="ko-KR" altLang="en-US" dirty="0"/>
          </a:p>
        </p:txBody>
      </p:sp>
      <p:sp>
        <p:nvSpPr>
          <p:cNvPr id="39" name="모서리가 둥근 직사각형 9">
            <a:extLst>
              <a:ext uri="{FF2B5EF4-FFF2-40B4-BE49-F238E27FC236}">
                <a16:creationId xmlns:a16="http://schemas.microsoft.com/office/drawing/2014/main" id="{3F7C5817-C3C3-4BFF-A684-701B41D32F3F}"/>
              </a:ext>
            </a:extLst>
          </p:cNvPr>
          <p:cNvSpPr/>
          <p:nvPr/>
        </p:nvSpPr>
        <p:spPr>
          <a:xfrm>
            <a:off x="3454397" y="714998"/>
            <a:ext cx="8393205" cy="2086562"/>
          </a:xfrm>
          <a:prstGeom prst="roundRect">
            <a:avLst>
              <a:gd name="adj" fmla="val 1834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프로젝트를 준비면서 많은 부족함을 느끼고 어려움도 많았지만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팀원들 덕분에 포기하지 않고 마칠 수 있었습니다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개발자라는 직업군에 대해 다시 한 번 생각하게 되었고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끊임없이 공부하며 발전하는 개발자로 성장하기 위한 발판이 되었던 시간이었습니다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함께해준 팀원들에게 고맙고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각자의 자리에서 멋진 개발자로서 동료로 남아 주길 바래요</a:t>
            </a: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마지막으로 제일 고생 많으셨던 우리 팀장님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고생 많으셨고 저희를 잘 이끌어 주셔서 정말 감사했습니다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(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많이 애정 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.)</a:t>
            </a:r>
            <a:endParaRPr lang="ko-KR" altLang="en-US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40" name="모서리가 둥근 직사각형 9">
            <a:extLst>
              <a:ext uri="{FF2B5EF4-FFF2-40B4-BE49-F238E27FC236}">
                <a16:creationId xmlns:a16="http://schemas.microsoft.com/office/drawing/2014/main" id="{8963D810-3AA4-4DFD-8A55-E208467AD32E}"/>
              </a:ext>
            </a:extLst>
          </p:cNvPr>
          <p:cNvSpPr/>
          <p:nvPr/>
        </p:nvSpPr>
        <p:spPr>
          <a:xfrm>
            <a:off x="3454398" y="3277281"/>
            <a:ext cx="8393205" cy="3104998"/>
          </a:xfrm>
          <a:prstGeom prst="roundRect">
            <a:avLst>
              <a:gd name="adj" fmla="val 8853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시작은 '6개월의 결실' 이라는 생각에 설레는 마음이 가장 컸던 것 같습니다.</a:t>
            </a: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하지만 만들어가는 과정에서 지치기도 하고, 자고 일어나면 언제나 발견되는 새로운 오류에 좌절하기도 했지만, 며칠 동안 머리를 붙잡고 고민했던 쿼리가 제대로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뽑아지기도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하고, 막연하게 상상했던 기능들이 하나씩 만들어지는 기쁨이 컸습니다. 무엇보다 모두의 피땀눈물로 만들어진 서비스를 하나로 모았더니, 기대했던 것보다 더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멋졌습니다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완벽주의 팀장과 함께 늦은 시간까지 고민해주고 끝까지 포기하지 않은 성실한 팀원들이 있어서 가능했습니다. 앞으로도 차근차근 레벨 업을 하고 지금처럼 좋은 파티원들을 만나서 더 멋진 성취를 이루어 가기를 기대합니다. 181기 파이팅~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0055548-5221-465B-B02B-9F2B34EF9FA9}"/>
              </a:ext>
            </a:extLst>
          </p:cNvPr>
          <p:cNvSpPr/>
          <p:nvPr/>
        </p:nvSpPr>
        <p:spPr>
          <a:xfrm>
            <a:off x="543386" y="714998"/>
            <a:ext cx="2367626" cy="230606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E04EF12-6658-45B8-B483-35FE60E1BF44}"/>
              </a:ext>
            </a:extLst>
          </p:cNvPr>
          <p:cNvSpPr/>
          <p:nvPr/>
        </p:nvSpPr>
        <p:spPr>
          <a:xfrm>
            <a:off x="543386" y="3650939"/>
            <a:ext cx="2367626" cy="230606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909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4A91DEB-BA13-46B2-9109-18760C162FDD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" name="그림 8" descr="사람, 서있는, 가장이(가) 표시된 사진&#10;&#10;자동 생성된 설명">
            <a:extLst>
              <a:ext uri="{FF2B5EF4-FFF2-40B4-BE49-F238E27FC236}">
                <a16:creationId xmlns:a16="http://schemas.microsoft.com/office/drawing/2014/main" id="{CFDAFEEC-532A-4D7F-A662-4BEB41215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49F8159-FEFB-41F6-823D-E8EE57980D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785D">
              <a:alpha val="84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1A5946-B753-41BB-9DB4-77E6066E7E58}"/>
              </a:ext>
            </a:extLst>
          </p:cNvPr>
          <p:cNvSpPr/>
          <p:nvPr/>
        </p:nvSpPr>
        <p:spPr>
          <a:xfrm>
            <a:off x="4034972" y="-1803379"/>
            <a:ext cx="8519886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프로젝트를 준비면서 많은 부족함을 느끼고 어려움도 많았지만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팀원들 덕분에 포기하지 않고 즐겁게 마칠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개발자라는 직업군에 대해 다시 한 번 생각하게 되었고</a:t>
            </a:r>
            <a:r>
              <a:rPr lang="en-US" altLang="ko-KR" dirty="0"/>
              <a:t>, </a:t>
            </a:r>
            <a:r>
              <a:rPr lang="ko-KR" altLang="en-US" dirty="0"/>
              <a:t>끊임없이 공부하며 발전하는 개발자로 성장하기 위한 발판이 되었던 시간이었습니다</a:t>
            </a:r>
            <a:r>
              <a:rPr lang="en-US" altLang="ko-KR" dirty="0"/>
              <a:t>. </a:t>
            </a:r>
            <a:r>
              <a:rPr lang="ko-KR" altLang="en-US" dirty="0"/>
              <a:t>함께해준 팀원들에게 고맙고</a:t>
            </a:r>
            <a:r>
              <a:rPr lang="en-US" altLang="ko-KR" dirty="0"/>
              <a:t>, </a:t>
            </a:r>
            <a:r>
              <a:rPr lang="ko-KR" altLang="en-US" dirty="0"/>
              <a:t>각자의 자리에서 멋진 개발자로서 동료를 </a:t>
            </a:r>
            <a:r>
              <a:rPr lang="ko-KR" altLang="en-US" dirty="0" err="1"/>
              <a:t>남아주길</a:t>
            </a:r>
            <a:r>
              <a:rPr lang="ko-KR" altLang="en-US" dirty="0"/>
              <a:t> </a:t>
            </a:r>
            <a:r>
              <a:rPr lang="ko-KR" altLang="en-US" dirty="0" err="1"/>
              <a:t>바랄게요</a:t>
            </a:r>
            <a:endParaRPr lang="ko-KR" altLang="en-US" dirty="0"/>
          </a:p>
        </p:txBody>
      </p:sp>
      <p:sp>
        <p:nvSpPr>
          <p:cNvPr id="39" name="모서리가 둥근 직사각형 9">
            <a:extLst>
              <a:ext uri="{FF2B5EF4-FFF2-40B4-BE49-F238E27FC236}">
                <a16:creationId xmlns:a16="http://schemas.microsoft.com/office/drawing/2014/main" id="{3F7C5817-C3C3-4BFF-A684-701B41D32F3F}"/>
              </a:ext>
            </a:extLst>
          </p:cNvPr>
          <p:cNvSpPr/>
          <p:nvPr/>
        </p:nvSpPr>
        <p:spPr>
          <a:xfrm>
            <a:off x="3454396" y="1198726"/>
            <a:ext cx="8393205" cy="2086562"/>
          </a:xfrm>
          <a:prstGeom prst="roundRect">
            <a:avLst>
              <a:gd name="adj" fmla="val 1834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프로젝트를 시작하면서 처음에는 막연하다고만 생각했지만 시간이 지날수록  못할 것만 같았던걸 만들고 있는 자신을 보며 성취감과 자신감이 생겼지만 한편으로는 나의 부족한 부분을 확실히(?) 깨닫는 계기가 되었습니다.</a:t>
            </a: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밝은 분위기를 잃지 않고 서로 격려하고 도와주며 함께한 팀원들에게 감사하고 또 많이 배운 프로젝트가 되었습니다.</a:t>
            </a: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이 자리를 빌어 감사를 전합니다.</a:t>
            </a:r>
          </a:p>
        </p:txBody>
      </p:sp>
      <p:sp>
        <p:nvSpPr>
          <p:cNvPr id="40" name="모서리가 둥근 직사각형 9">
            <a:extLst>
              <a:ext uri="{FF2B5EF4-FFF2-40B4-BE49-F238E27FC236}">
                <a16:creationId xmlns:a16="http://schemas.microsoft.com/office/drawing/2014/main" id="{8963D810-3AA4-4DFD-8A55-E208467AD32E}"/>
              </a:ext>
            </a:extLst>
          </p:cNvPr>
          <p:cNvSpPr/>
          <p:nvPr/>
        </p:nvSpPr>
        <p:spPr>
          <a:xfrm>
            <a:off x="3454397" y="4172018"/>
            <a:ext cx="8393205" cy="1703713"/>
          </a:xfrm>
          <a:prstGeom prst="roundRect">
            <a:avLst>
              <a:gd name="adj" fmla="val 8853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지금껏 달려오시느라 모두들 수고 많으셨습니다 확실히 프로젝트가 진행될수록 계속해서 발돋움하고 있다는 게 느껴지는 시간이었어요. 다들 고된 시간 이었을 텐데 끝까지 웃으면서 임할 수 있게 해준 모두에게 감사하고,</a:t>
            </a: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저를 포함한 팀원들을 기술적으로, 정신적으로 지지해주느라 고생 한 바가지였던 팀장님께 너무 감사합니다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2C56A1-5A11-4080-AAE9-A069EA3F4B90}"/>
              </a:ext>
            </a:extLst>
          </p:cNvPr>
          <p:cNvSpPr/>
          <p:nvPr/>
        </p:nvSpPr>
        <p:spPr>
          <a:xfrm>
            <a:off x="-2641603" y="-208037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프로젝트를 시작하면서 처음에는 막연하다고만 생각했지만 시간이 지날수록  못할 것만 같았던걸 만들고 있는 자신을 보며 성취감과 자신감이 생겼지만 한편으로는 나의 부족한 부분을 확실히(?) 깨닫는 계기가 되었습니다.</a:t>
            </a:r>
          </a:p>
          <a:p>
            <a:r>
              <a:rPr lang="ko-KR" altLang="en-US" dirty="0"/>
              <a:t>밝은 분위기를 잃지 않고 서로 격려하고 도와주며 함께한 팀원들에게 감사하고 또 많이 배운 프로젝트가 되었습니다.</a:t>
            </a:r>
          </a:p>
          <a:p>
            <a:r>
              <a:rPr lang="ko-KR" altLang="en-US" dirty="0"/>
              <a:t>이 자리를 빌어 감사를 전합니다.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04C0E37-BA14-4DCE-A278-77C60FE42FAB}"/>
              </a:ext>
            </a:extLst>
          </p:cNvPr>
          <p:cNvSpPr/>
          <p:nvPr/>
        </p:nvSpPr>
        <p:spPr>
          <a:xfrm>
            <a:off x="742373" y="1122931"/>
            <a:ext cx="2367626" cy="230606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6B92C0F-D554-4CE2-B7EB-7B85125D1199}"/>
              </a:ext>
            </a:extLst>
          </p:cNvPr>
          <p:cNvSpPr/>
          <p:nvPr/>
        </p:nvSpPr>
        <p:spPr>
          <a:xfrm>
            <a:off x="742373" y="3870839"/>
            <a:ext cx="2367626" cy="230606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70ECF-1145-4CE7-B235-BDE7FF7FDDC5}"/>
              </a:ext>
            </a:extLst>
          </p:cNvPr>
          <p:cNvSpPr txBox="1"/>
          <p:nvPr/>
        </p:nvSpPr>
        <p:spPr>
          <a:xfrm flipH="1">
            <a:off x="0" y="-31246"/>
            <a:ext cx="121920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후기</a:t>
            </a:r>
            <a:endParaRPr lang="en-US" sz="2000" spc="-151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705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4A91DEB-BA13-46B2-9109-18760C162FDD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그림 8" descr="사람, 서있는, 가장이(가) 표시된 사진&#10;&#10;자동 생성된 설명">
            <a:extLst>
              <a:ext uri="{FF2B5EF4-FFF2-40B4-BE49-F238E27FC236}">
                <a16:creationId xmlns:a16="http://schemas.microsoft.com/office/drawing/2014/main" id="{CFDAFEEC-532A-4D7F-A662-4BEB41215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49F8159-FEFB-41F6-823D-E8EE57980D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785D">
              <a:alpha val="84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endParaRPr lang="ko-KR" altLang="en-US" dirty="0"/>
          </a:p>
        </p:txBody>
      </p:sp>
      <p:sp>
        <p:nvSpPr>
          <p:cNvPr id="39" name="모서리가 둥근 직사각형 9">
            <a:extLst>
              <a:ext uri="{FF2B5EF4-FFF2-40B4-BE49-F238E27FC236}">
                <a16:creationId xmlns:a16="http://schemas.microsoft.com/office/drawing/2014/main" id="{3F7C5817-C3C3-4BFF-A684-701B41D32F3F}"/>
              </a:ext>
            </a:extLst>
          </p:cNvPr>
          <p:cNvSpPr/>
          <p:nvPr/>
        </p:nvSpPr>
        <p:spPr>
          <a:xfrm>
            <a:off x="3454396" y="1198726"/>
            <a:ext cx="8393205" cy="2086562"/>
          </a:xfrm>
          <a:prstGeom prst="roundRect">
            <a:avLst>
              <a:gd name="adj" fmla="val 18344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프로젝트를 하면서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어려운것도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많고 중간중간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힘든것도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많았지만 공부도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많이되고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팀원들과 함께해서 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힘든일도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잘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넘어갈수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있는 좋은 기회였다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여러가지를 많이 배웠고 실수들을 통해서 더 발전할 수 있었다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  <a:endParaRPr lang="ko-KR" altLang="en-US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40" name="모서리가 둥근 직사각형 9">
            <a:extLst>
              <a:ext uri="{FF2B5EF4-FFF2-40B4-BE49-F238E27FC236}">
                <a16:creationId xmlns:a16="http://schemas.microsoft.com/office/drawing/2014/main" id="{8963D810-3AA4-4DFD-8A55-E208467AD32E}"/>
              </a:ext>
            </a:extLst>
          </p:cNvPr>
          <p:cNvSpPr/>
          <p:nvPr/>
        </p:nvSpPr>
        <p:spPr>
          <a:xfrm>
            <a:off x="3454397" y="4172018"/>
            <a:ext cx="8393205" cy="1703713"/>
          </a:xfrm>
          <a:prstGeom prst="roundRect">
            <a:avLst>
              <a:gd name="adj" fmla="val 8853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프로젝트를 통해 나의 실력을 정확하게 알 수 있었고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포기할 생각도 많았습니다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하지만 차근차근 하니  조금의 진전이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보이는걸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확인할 수 있었습니다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많은 것을 배웠고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추후에는 조금 더 많은 기능을 구현해보고 싶습니다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다들 수고 많으셨습니다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감사합니다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04C0E37-BA14-4DCE-A278-77C60FE42FAB}"/>
              </a:ext>
            </a:extLst>
          </p:cNvPr>
          <p:cNvSpPr/>
          <p:nvPr/>
        </p:nvSpPr>
        <p:spPr>
          <a:xfrm>
            <a:off x="742373" y="1122931"/>
            <a:ext cx="2367626" cy="230606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6B92C0F-D554-4CE2-B7EB-7B85125D1199}"/>
              </a:ext>
            </a:extLst>
          </p:cNvPr>
          <p:cNvSpPr/>
          <p:nvPr/>
        </p:nvSpPr>
        <p:spPr>
          <a:xfrm>
            <a:off x="742373" y="3870839"/>
            <a:ext cx="2367626" cy="230606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70ECF-1145-4CE7-B235-BDE7FF7FDDC5}"/>
              </a:ext>
            </a:extLst>
          </p:cNvPr>
          <p:cNvSpPr txBox="1"/>
          <p:nvPr/>
        </p:nvSpPr>
        <p:spPr>
          <a:xfrm flipH="1">
            <a:off x="0" y="-31246"/>
            <a:ext cx="121920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후기</a:t>
            </a:r>
            <a:endParaRPr lang="en-US" sz="2000" spc="-151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791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실외, 동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F6FD869-8DF8-43E9-B265-43491E1F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0266BB-290F-4F6D-AD14-2454633FB7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785D">
              <a:alpha val="62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6DE71-4DCA-4DAB-9AF7-AE59D494A33F}"/>
              </a:ext>
            </a:extLst>
          </p:cNvPr>
          <p:cNvSpPr txBox="1"/>
          <p:nvPr/>
        </p:nvSpPr>
        <p:spPr>
          <a:xfrm>
            <a:off x="5259080" y="3062154"/>
            <a:ext cx="1673856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Q&amp;A</a:t>
            </a:r>
            <a:endParaRPr lang="ko-KR" altLang="en-US" sz="6000" spc="-15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4A91DEB-BA13-46B2-9109-18760C162FDD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flipH="1">
            <a:off x="46517" y="914093"/>
            <a:ext cx="12145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61342" latinLnBrk="1">
              <a:defRPr/>
            </a:pPr>
            <a:r>
              <a:rPr lang="en-US" altLang="ko-KR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‘</a:t>
            </a:r>
            <a:r>
              <a:rPr lang="ko-KR" altLang="en-US" sz="2400" spc="-151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위드마이펫</a:t>
            </a:r>
            <a:r>
              <a:rPr lang="en-US" altLang="ko-KR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’</a:t>
            </a:r>
            <a:r>
              <a:rPr lang="ko-KR" altLang="en-US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은 </a:t>
            </a:r>
            <a:r>
              <a:rPr lang="ko-KR" altLang="en-US" sz="28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반려동물 산책 매칭 </a:t>
            </a:r>
            <a:r>
              <a:rPr lang="ko-KR" altLang="en-US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서비스</a:t>
            </a:r>
            <a:r>
              <a:rPr lang="en-US" altLang="ko-KR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, </a:t>
            </a:r>
            <a:r>
              <a:rPr lang="ko-KR" altLang="en-US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커뮤니티 내 </a:t>
            </a:r>
            <a:r>
              <a:rPr lang="ko-KR" altLang="en-US" sz="28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일상과 정보 공유 </a:t>
            </a:r>
            <a:r>
              <a:rPr lang="en-US" altLang="ko-KR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&amp; </a:t>
            </a:r>
            <a:r>
              <a:rPr lang="ko-KR" altLang="en-US" sz="2400" spc="-151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팔로우</a:t>
            </a:r>
            <a:r>
              <a:rPr lang="ko-KR" altLang="en-US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 및</a:t>
            </a:r>
            <a:endParaRPr lang="en-US" altLang="ko-KR" sz="2800" spc="-151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  <a:p>
            <a:pPr algn="ctr" defTabSz="1161342" latinLnBrk="1">
              <a:defRPr/>
            </a:pPr>
            <a:r>
              <a:rPr lang="ko-KR" altLang="en-US" sz="28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 </a:t>
            </a:r>
            <a:r>
              <a:rPr lang="ko-KR" altLang="en-US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반려동물 전용 </a:t>
            </a:r>
            <a:r>
              <a:rPr lang="ko-KR" altLang="en-US" sz="2800" spc="-151" dirty="0">
                <a:solidFill>
                  <a:srgbClr val="FFC00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쇼핑몰을 운영</a:t>
            </a:r>
            <a:r>
              <a:rPr lang="ko-KR" altLang="en-US" sz="2400" spc="-15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하는 다목적 사이트</a:t>
            </a:r>
            <a:endParaRPr lang="en-US" altLang="ko-KR" sz="2800" spc="-151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  <p:pic>
        <p:nvPicPr>
          <p:cNvPr id="14" name="그림 13" descr="텍스트, 식탁용기구, 클립아트, 접시이(가) 표시된 사진&#10;&#10;자동 생성된 설명">
            <a:extLst>
              <a:ext uri="{FF2B5EF4-FFF2-40B4-BE49-F238E27FC236}">
                <a16:creationId xmlns:a16="http://schemas.microsoft.com/office/drawing/2014/main" id="{7E3C5096-1630-4471-A2D1-BDCE789B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233" y="72798"/>
            <a:ext cx="1238251" cy="5810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9F87597-957A-419D-84B7-D48D64CB324A}"/>
              </a:ext>
            </a:extLst>
          </p:cNvPr>
          <p:cNvSpPr txBox="1"/>
          <p:nvPr/>
        </p:nvSpPr>
        <p:spPr>
          <a:xfrm>
            <a:off x="46516" y="-1048622"/>
            <a:ext cx="213391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02 </a:t>
            </a:r>
            <a:r>
              <a:rPr lang="ko-KR" altLang="en-US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기획의도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FDB07B-B65E-4062-B7B8-55608DDD4FC6}"/>
              </a:ext>
            </a:extLst>
          </p:cNvPr>
          <p:cNvGrpSpPr/>
          <p:nvPr/>
        </p:nvGrpSpPr>
        <p:grpSpPr>
          <a:xfrm>
            <a:off x="158756" y="240199"/>
            <a:ext cx="4754768" cy="246221"/>
            <a:chOff x="113549" y="404542"/>
            <a:chExt cx="4754768" cy="24622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23D551-4365-4924-85C2-72CBE698F75E}"/>
                </a:ext>
              </a:extLst>
            </p:cNvPr>
            <p:cNvGrpSpPr/>
            <p:nvPr/>
          </p:nvGrpSpPr>
          <p:grpSpPr>
            <a:xfrm>
              <a:off x="383823" y="404542"/>
              <a:ext cx="4484494" cy="246222"/>
              <a:chOff x="437804" y="385290"/>
              <a:chExt cx="4484494" cy="24622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0ED24A-8775-4AB2-9EA4-5ADF0AA00B0B}"/>
                  </a:ext>
                </a:extLst>
              </p:cNvPr>
              <p:cNvSpPr txBox="1"/>
              <p:nvPr/>
            </p:nvSpPr>
            <p:spPr>
              <a:xfrm>
                <a:off x="437804" y="431455"/>
                <a:ext cx="13144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en-US" altLang="ko-KR" sz="1000" b="1" spc="-1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02</a:t>
                </a:r>
                <a:endParaRPr lang="ko-KR" altLang="en-US" sz="1000" b="1" spc="-100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5E8C92-9FF6-4DBD-A8B6-DE22905B0696}"/>
                  </a:ext>
                </a:extLst>
              </p:cNvPr>
              <p:cNvSpPr txBox="1"/>
              <p:nvPr/>
            </p:nvSpPr>
            <p:spPr>
              <a:xfrm>
                <a:off x="673519" y="385290"/>
                <a:ext cx="4248779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ko-KR" altLang="en-US" sz="1600" spc="-100" dirty="0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기획의도</a:t>
                </a:r>
                <a:endParaRPr lang="ko-KR" altLang="en-US" sz="1400" spc="-100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9C50A059-494F-409C-8E0F-D353AC8C8EA7}"/>
                </a:ext>
              </a:extLst>
            </p:cNvPr>
            <p:cNvSpPr/>
            <p:nvPr/>
          </p:nvSpPr>
          <p:spPr>
            <a:xfrm rot="5400000">
              <a:off x="96911" y="423663"/>
              <a:ext cx="241256" cy="20797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67536" latinLnBrk="1">
                <a:defRPr/>
              </a:pPr>
              <a:endParaRPr lang="ko-KR" altLang="en-US" sz="1200" spc="-100" dirty="0">
                <a:solidFill>
                  <a:schemeClr val="tx1"/>
                </a:solidFill>
                <a:latin typeface="netmarble Light" panose="020204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54855A40-5762-44B0-8F8C-F5735C3F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481090" y="3443488"/>
            <a:ext cx="3315915" cy="16585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D6E79E3-C79C-4B63-BACB-F9958EA0E17E}"/>
              </a:ext>
            </a:extLst>
          </p:cNvPr>
          <p:cNvGrpSpPr/>
          <p:nvPr/>
        </p:nvGrpSpPr>
        <p:grpSpPr>
          <a:xfrm>
            <a:off x="982571" y="2498049"/>
            <a:ext cx="5448471" cy="754144"/>
            <a:chOff x="5189780" y="1599650"/>
            <a:chExt cx="5421447" cy="1458174"/>
          </a:xfrm>
          <a:solidFill>
            <a:srgbClr val="8BCDD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C46F95A0-0A9A-42DD-B4D4-46D8DC904A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89780" y="1599650"/>
              <a:ext cx="5421447" cy="1458174"/>
            </a:xfrm>
            <a:prstGeom prst="rect">
              <a:avLst/>
            </a:prstGeom>
            <a:grpFill/>
            <a:ln w="38100">
              <a:solidFill>
                <a:srgbClr val="8BCDD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67771">
                <a:defRPr/>
              </a:pPr>
              <a:endParaRPr lang="ko-KR" altLang="en-US" sz="1839" dirty="0">
                <a:solidFill>
                  <a:srgbClr val="0D0D0D"/>
                </a:solidFill>
                <a:latin typeface="Dinreg"/>
                <a:ea typeface="-윤고딕32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5059E08-B605-4BC1-8F0F-12128FD88CEA}"/>
                </a:ext>
              </a:extLst>
            </p:cNvPr>
            <p:cNvSpPr/>
            <p:nvPr/>
          </p:nvSpPr>
          <p:spPr bwMode="auto">
            <a:xfrm>
              <a:off x="5317010" y="1765469"/>
              <a:ext cx="4932000" cy="1190202"/>
            </a:xfrm>
            <a:prstGeom prst="rect">
              <a:avLst/>
            </a:prstGeom>
            <a:grpFill/>
            <a:ln>
              <a:solidFill>
                <a:srgbClr val="8BCDD4"/>
              </a:solidFill>
            </a:ln>
          </p:spPr>
          <p:txBody>
            <a:bodyPr wrap="square">
              <a:spAutoFit/>
            </a:bodyPr>
            <a:lstStyle/>
            <a:p>
              <a:pPr defTabSz="1067536" latinLnBrk="1">
                <a:defRPr/>
              </a:pPr>
              <a:r>
                <a:rPr lang="ko-KR" altLang="en-US" sz="20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산책 매칭 및 평가 서비스</a:t>
              </a:r>
              <a:endParaRPr lang="en-US" altLang="ko-KR" sz="2000" spc="-15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  <a:p>
              <a:pPr defTabSz="1067536" latinLnBrk="1">
                <a:defRPr/>
              </a:pPr>
              <a:r>
                <a:rPr lang="en-US" altLang="ko-KR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•  </a:t>
              </a:r>
              <a:r>
                <a:rPr lang="ko-KR" altLang="en-US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위치기반 서비스를 통한 주변 산책 매칭 및 평가</a:t>
              </a:r>
              <a:endParaRPr lang="en-US" altLang="ko-KR" sz="1400" spc="-15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9EF6ADD-208D-40E6-B1A8-42B411E6AC12}"/>
              </a:ext>
            </a:extLst>
          </p:cNvPr>
          <p:cNvGrpSpPr/>
          <p:nvPr/>
        </p:nvGrpSpPr>
        <p:grpSpPr>
          <a:xfrm>
            <a:off x="982571" y="3533089"/>
            <a:ext cx="5448471" cy="708893"/>
            <a:chOff x="5189780" y="1595804"/>
            <a:chExt cx="5421447" cy="1458000"/>
          </a:xfrm>
          <a:solidFill>
            <a:srgbClr val="8BCDD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45DE4189-274F-41AC-8A96-9295E89993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89780" y="1595804"/>
              <a:ext cx="5421447" cy="1458000"/>
            </a:xfrm>
            <a:prstGeom prst="rect">
              <a:avLst/>
            </a:prstGeom>
            <a:grpFill/>
            <a:ln w="38100">
              <a:solidFill>
                <a:srgbClr val="8BCDD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67771">
                <a:defRPr/>
              </a:pPr>
              <a:endParaRPr lang="ko-KR" altLang="en-US" sz="1839" dirty="0">
                <a:solidFill>
                  <a:srgbClr val="0D0D0D"/>
                </a:solidFill>
                <a:latin typeface="Dinreg"/>
                <a:ea typeface="-윤고딕32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EFAE1C3-C84E-41F9-B3AF-11470469202B}"/>
                </a:ext>
              </a:extLst>
            </p:cNvPr>
            <p:cNvSpPr/>
            <p:nvPr/>
          </p:nvSpPr>
          <p:spPr bwMode="auto">
            <a:xfrm>
              <a:off x="5317008" y="1709251"/>
              <a:ext cx="4932000" cy="1266025"/>
            </a:xfrm>
            <a:prstGeom prst="rect">
              <a:avLst/>
            </a:prstGeom>
            <a:grpFill/>
            <a:ln>
              <a:solidFill>
                <a:srgbClr val="8BCDD4"/>
              </a:solidFill>
            </a:ln>
          </p:spPr>
          <p:txBody>
            <a:bodyPr wrap="square">
              <a:spAutoFit/>
            </a:bodyPr>
            <a:lstStyle/>
            <a:p>
              <a:pPr defTabSz="1067536" latinLnBrk="1">
                <a:defRPr/>
              </a:pPr>
              <a:r>
                <a:rPr lang="ko-KR" altLang="en-US" sz="20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소셜 네트워크 서비스</a:t>
              </a:r>
              <a:endParaRPr lang="en-US" altLang="ko-KR" sz="2000" spc="-15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  <a:p>
              <a:pPr defTabSz="1067536" latinLnBrk="1">
                <a:defRPr/>
              </a:pPr>
              <a:r>
                <a:rPr lang="en-US" altLang="ko-KR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•  </a:t>
              </a:r>
              <a:r>
                <a:rPr lang="ko-KR" altLang="en-US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회원들 간 의 </a:t>
              </a:r>
              <a:r>
                <a:rPr lang="ko-KR" altLang="en-US" sz="1400" spc="-151" dirty="0" err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팔로우</a:t>
              </a:r>
              <a:r>
                <a:rPr lang="ko-KR" altLang="en-US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기능으로 서로의 일상 공유 기능</a:t>
              </a:r>
              <a:endParaRPr lang="en-US" altLang="ko-KR" sz="1400" spc="-15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052E6A-512F-45BA-AD73-7C3BD4AAB578}"/>
              </a:ext>
            </a:extLst>
          </p:cNvPr>
          <p:cNvGrpSpPr/>
          <p:nvPr/>
        </p:nvGrpSpPr>
        <p:grpSpPr>
          <a:xfrm>
            <a:off x="982571" y="4476831"/>
            <a:ext cx="5448471" cy="670610"/>
            <a:chOff x="5189780" y="1595804"/>
            <a:chExt cx="5421447" cy="1458000"/>
          </a:xfrm>
          <a:solidFill>
            <a:srgbClr val="8BCDD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F47FA61-5FE0-4D2D-9F40-1A6AB1C7F5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89780" y="1595804"/>
              <a:ext cx="5421447" cy="1458000"/>
            </a:xfrm>
            <a:prstGeom prst="rect">
              <a:avLst/>
            </a:prstGeom>
            <a:grpFill/>
            <a:ln w="38100">
              <a:solidFill>
                <a:srgbClr val="8BCDD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67771">
                <a:defRPr/>
              </a:pPr>
              <a:endParaRPr lang="ko-KR" altLang="en-US" sz="1839" dirty="0">
                <a:solidFill>
                  <a:srgbClr val="0D0D0D"/>
                </a:solidFill>
                <a:latin typeface="Dinreg"/>
                <a:ea typeface="-윤고딕32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26282D-0D24-4501-AEAC-9A183867FFE9}"/>
                </a:ext>
              </a:extLst>
            </p:cNvPr>
            <p:cNvSpPr/>
            <p:nvPr/>
          </p:nvSpPr>
          <p:spPr bwMode="auto">
            <a:xfrm>
              <a:off x="5317010" y="1709251"/>
              <a:ext cx="4932000" cy="1338299"/>
            </a:xfrm>
            <a:prstGeom prst="rect">
              <a:avLst/>
            </a:prstGeom>
            <a:grpFill/>
            <a:ln>
              <a:solidFill>
                <a:srgbClr val="8BCDD4"/>
              </a:solidFill>
            </a:ln>
          </p:spPr>
          <p:txBody>
            <a:bodyPr wrap="square">
              <a:spAutoFit/>
            </a:bodyPr>
            <a:lstStyle/>
            <a:p>
              <a:pPr defTabSz="1067536" latinLnBrk="1">
                <a:defRPr/>
              </a:pPr>
              <a:r>
                <a:rPr lang="ko-KR" altLang="en-US" sz="20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반려동물 전용 쇼핑몰</a:t>
              </a:r>
              <a:endParaRPr lang="en-US" altLang="ko-KR" sz="2000" spc="-15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  <a:p>
              <a:pPr defTabSz="1067536" latinLnBrk="1">
                <a:defRPr/>
              </a:pPr>
              <a:r>
                <a:rPr lang="en-US" altLang="ko-KR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•  </a:t>
              </a:r>
              <a:r>
                <a:rPr lang="ko-KR" altLang="en-US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반려동물만을 위한 쇼핑몰로서</a:t>
              </a:r>
              <a:r>
                <a:rPr lang="en-US" altLang="ko-KR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, </a:t>
              </a:r>
              <a:r>
                <a:rPr lang="ko-KR" altLang="en-US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고객을 유도 할 수 있는 기능</a:t>
              </a:r>
              <a:endParaRPr lang="en-US" altLang="ko-KR" sz="1400" spc="-15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31A3B3-F3C5-4222-BCCE-AEB2B312E47A}"/>
              </a:ext>
            </a:extLst>
          </p:cNvPr>
          <p:cNvGrpSpPr/>
          <p:nvPr/>
        </p:nvGrpSpPr>
        <p:grpSpPr>
          <a:xfrm>
            <a:off x="982570" y="5382290"/>
            <a:ext cx="5448471" cy="670610"/>
            <a:chOff x="5189780" y="1595804"/>
            <a:chExt cx="5421447" cy="1458000"/>
          </a:xfrm>
          <a:solidFill>
            <a:srgbClr val="8BCDD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CDCDAF3-9C80-4FB4-A9A7-F00DEFD4A5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89780" y="1595804"/>
              <a:ext cx="5421447" cy="1458000"/>
            </a:xfrm>
            <a:prstGeom prst="rect">
              <a:avLst/>
            </a:prstGeom>
            <a:grpFill/>
            <a:ln w="38100">
              <a:solidFill>
                <a:srgbClr val="8BCDD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67771">
                <a:defRPr/>
              </a:pPr>
              <a:endParaRPr lang="ko-KR" altLang="en-US" sz="1839" dirty="0">
                <a:solidFill>
                  <a:srgbClr val="0D0D0D"/>
                </a:solidFill>
                <a:latin typeface="Dinreg"/>
                <a:ea typeface="-윤고딕32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0919663-2D6B-456A-896C-8871C3196CFC}"/>
                </a:ext>
              </a:extLst>
            </p:cNvPr>
            <p:cNvSpPr/>
            <p:nvPr/>
          </p:nvSpPr>
          <p:spPr bwMode="auto">
            <a:xfrm>
              <a:off x="5317010" y="1709251"/>
              <a:ext cx="4932000" cy="1338299"/>
            </a:xfrm>
            <a:prstGeom prst="rect">
              <a:avLst/>
            </a:prstGeom>
            <a:grpFill/>
            <a:ln>
              <a:solidFill>
                <a:srgbClr val="8BCDD4"/>
              </a:solidFill>
            </a:ln>
          </p:spPr>
          <p:txBody>
            <a:bodyPr wrap="square">
              <a:spAutoFit/>
            </a:bodyPr>
            <a:lstStyle/>
            <a:p>
              <a:pPr defTabSz="1067536" latinLnBrk="1">
                <a:defRPr/>
              </a:pPr>
              <a:r>
                <a:rPr lang="ko-KR" altLang="en-US" sz="20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관리자 페이지 </a:t>
              </a:r>
              <a:endParaRPr lang="en-US" altLang="ko-KR" sz="2000" spc="-15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  <a:p>
              <a:pPr defTabSz="1067536" latinLnBrk="1">
                <a:defRPr/>
              </a:pPr>
              <a:r>
                <a:rPr lang="en-US" altLang="ko-KR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•  </a:t>
              </a:r>
              <a:r>
                <a:rPr lang="ko-KR" altLang="en-US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회원 관리 </a:t>
              </a:r>
              <a:r>
                <a:rPr lang="en-US" altLang="ko-KR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, </a:t>
              </a:r>
              <a:r>
                <a:rPr lang="ko-KR" altLang="en-US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이벤트 및 서비스 관리</a:t>
              </a:r>
              <a:r>
                <a:rPr lang="en-US" altLang="ko-KR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,  </a:t>
              </a:r>
              <a:r>
                <a:rPr lang="ko-KR" altLang="en-US" sz="1400" spc="-15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공지  등 부가적 기능</a:t>
              </a:r>
              <a:endParaRPr lang="en-US" altLang="ko-KR" sz="1400" spc="-15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12C348E-159D-4562-B10C-26FEF6CB0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004" y="3679581"/>
            <a:ext cx="2655561" cy="1048439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F0854F6F-FB4C-45D7-BDAD-A4A17D8AB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440" y="1280050"/>
            <a:ext cx="1238251" cy="581025"/>
          </a:xfrm>
          <a:prstGeom prst="rect">
            <a:avLst/>
          </a:prstGeom>
        </p:spPr>
      </p:pic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85766F83-4B0B-4D13-AFF7-A8A95612B464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D01341F5-C241-4683-9744-B8377E7BFF53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09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실외, 동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F6FD869-8DF8-43E9-B265-43491E1F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0266BB-290F-4F6D-AD14-2454633FB7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785D">
              <a:alpha val="62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6DE71-4DCA-4DAB-9AF7-AE59D494A33F}"/>
              </a:ext>
            </a:extLst>
          </p:cNvPr>
          <p:cNvSpPr txBox="1"/>
          <p:nvPr/>
        </p:nvSpPr>
        <p:spPr>
          <a:xfrm>
            <a:off x="4381436" y="3062154"/>
            <a:ext cx="3429145" cy="83099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4800" spc="-15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4800" spc="-15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.”</a:t>
            </a:r>
            <a:endParaRPr lang="ko-KR" altLang="en-US" sz="4800" spc="-15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4A91DEB-BA13-46B2-9109-18760C162FDD}"/>
              </a:ext>
            </a:extLst>
          </p:cNvPr>
          <p:cNvSpPr txBox="1">
            <a:spLocks/>
          </p:cNvSpPr>
          <p:nvPr/>
        </p:nvSpPr>
        <p:spPr>
          <a:xfrm>
            <a:off x="11847605" y="6403083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E0A6AB-449E-4F6C-AA85-160DA8B532E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7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D9F87597-957A-419D-84B7-D48D64CB324A}"/>
              </a:ext>
            </a:extLst>
          </p:cNvPr>
          <p:cNvSpPr txBox="1"/>
          <p:nvPr/>
        </p:nvSpPr>
        <p:spPr>
          <a:xfrm>
            <a:off x="46516" y="-1048622"/>
            <a:ext cx="213391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02 </a:t>
            </a:r>
            <a:r>
              <a:rPr lang="ko-KR" altLang="en-US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기획의도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4F62AD-3272-48F7-8797-31DA2EC02B99}"/>
              </a:ext>
            </a:extLst>
          </p:cNvPr>
          <p:cNvSpPr/>
          <p:nvPr/>
        </p:nvSpPr>
        <p:spPr bwMode="auto">
          <a:xfrm>
            <a:off x="1461963" y="945395"/>
            <a:ext cx="9461287" cy="926737"/>
          </a:xfrm>
          <a:prstGeom prst="rect">
            <a:avLst/>
          </a:prstGeom>
          <a:noFill/>
          <a:ln>
            <a:noFill/>
          </a:ln>
        </p:spPr>
        <p:txBody>
          <a:bodyPr wrap="square" lIns="64333" tIns="32167" rIns="64333" bIns="32167">
            <a:spAutoFit/>
            <a:scene3d>
              <a:camera prst="orthographicFront"/>
              <a:lightRig rig="threePt" dir="t"/>
            </a:scene3d>
            <a:sp3d>
              <a:bevelB w="0" h="0"/>
            </a:sp3d>
          </a:bodyPr>
          <a:lstStyle/>
          <a:p>
            <a:pPr algn="ctr" defTabSz="914135">
              <a:defRPr/>
            </a:pPr>
            <a:r>
              <a:rPr lang="ko-KR" altLang="en-US" sz="2400" spc="-1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반려동물 산책 어플리케이션</a:t>
            </a:r>
            <a:r>
              <a:rPr lang="en-US" altLang="ko-KR" sz="2400" spc="-1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, </a:t>
            </a:r>
            <a:r>
              <a:rPr lang="ko-KR" altLang="en-US" sz="2400" spc="-1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전용 쇼핑몰</a:t>
            </a:r>
            <a:r>
              <a:rPr lang="en-US" altLang="ko-KR" sz="2400" spc="-1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, </a:t>
            </a:r>
            <a:r>
              <a:rPr lang="ko-KR" altLang="en-US" sz="2400" spc="-1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커뮤니티 </a:t>
            </a:r>
            <a:r>
              <a:rPr lang="ko-KR" altLang="en-US" sz="2800" spc="-150" dirty="0">
                <a:solidFill>
                  <a:srgbClr val="FEB546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핵심기능</a:t>
            </a:r>
            <a:r>
              <a:rPr lang="ko-KR" altLang="en-US" sz="2400" spc="-1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netmarble Bold" panose="02020803020101020101" pitchFamily="18" charset="-127"/>
                <a:ea typeface="netmarble Bold" panose="02020803020101020101" pitchFamily="18" charset="-127"/>
              </a:rPr>
              <a:t>만을 채택하여</a:t>
            </a:r>
            <a:endParaRPr lang="en-US" altLang="ko-KR" sz="2000" spc="-1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  <a:p>
            <a:pPr algn="ctr" defTabSz="914135">
              <a:defRPr/>
            </a:pPr>
            <a:r>
              <a:rPr lang="ko-KR" altLang="en-US" sz="2800" spc="-150" dirty="0">
                <a:solidFill>
                  <a:srgbClr val="FEB546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다목적 사이트 </a:t>
            </a:r>
            <a:r>
              <a:rPr lang="en-US" altLang="ko-KR" sz="2800" spc="-150" dirty="0">
                <a:solidFill>
                  <a:srgbClr val="FEB546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‘</a:t>
            </a:r>
            <a:r>
              <a:rPr lang="ko-KR" altLang="en-US" sz="2800" spc="-150" dirty="0" err="1">
                <a:solidFill>
                  <a:srgbClr val="FEB546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위드</a:t>
            </a:r>
            <a:r>
              <a:rPr lang="ko-KR" altLang="en-US" sz="2800" spc="-150" dirty="0">
                <a:solidFill>
                  <a:srgbClr val="FEB546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 마이 펫</a:t>
            </a:r>
            <a:r>
              <a:rPr lang="en-US" altLang="ko-KR" sz="2800" spc="-150" dirty="0">
                <a:solidFill>
                  <a:srgbClr val="FEB546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’</a:t>
            </a:r>
            <a:r>
              <a:rPr lang="ko-KR" altLang="en-US" sz="2800" spc="-150" dirty="0">
                <a:solidFill>
                  <a:srgbClr val="FEB546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 기획 발판 마련</a:t>
            </a:r>
            <a:endParaRPr lang="en-US" altLang="ko-KR" sz="2800" spc="-150" dirty="0">
              <a:solidFill>
                <a:srgbClr val="FEB546"/>
              </a:soli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C24B7F5-0985-4BB6-B2FA-0DDAD0B961A5}"/>
              </a:ext>
            </a:extLst>
          </p:cNvPr>
          <p:cNvCxnSpPr>
            <a:cxnSpLocks/>
          </p:cNvCxnSpPr>
          <p:nvPr/>
        </p:nvCxnSpPr>
        <p:spPr>
          <a:xfrm>
            <a:off x="4219334" y="3414801"/>
            <a:ext cx="0" cy="30298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10C34EE9-40E3-4A98-BCE0-E18B3D3FDA9B}"/>
              </a:ext>
            </a:extLst>
          </p:cNvPr>
          <p:cNvCxnSpPr>
            <a:cxnSpLocks/>
          </p:cNvCxnSpPr>
          <p:nvPr/>
        </p:nvCxnSpPr>
        <p:spPr>
          <a:xfrm>
            <a:off x="8159077" y="3414801"/>
            <a:ext cx="0" cy="30298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DEBBC23-9C62-4673-A13C-00B3ADF5FAD8}"/>
              </a:ext>
            </a:extLst>
          </p:cNvPr>
          <p:cNvGrpSpPr/>
          <p:nvPr/>
        </p:nvGrpSpPr>
        <p:grpSpPr>
          <a:xfrm>
            <a:off x="4559525" y="1937562"/>
            <a:ext cx="3289966" cy="1425302"/>
            <a:chOff x="3994808" y="2218785"/>
            <a:chExt cx="2927210" cy="1567591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C47DBB63-23AE-4E4B-8A2F-226BD387830C}"/>
                </a:ext>
              </a:extLst>
            </p:cNvPr>
            <p:cNvGrpSpPr/>
            <p:nvPr/>
          </p:nvGrpSpPr>
          <p:grpSpPr>
            <a:xfrm>
              <a:off x="3994808" y="2218785"/>
              <a:ext cx="2927210" cy="1418407"/>
              <a:chOff x="3994808" y="2218785"/>
              <a:chExt cx="2927210" cy="1418407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B0170D1-B276-4A6D-BBA4-760AC6DD6140}"/>
                  </a:ext>
                </a:extLst>
              </p:cNvPr>
              <p:cNvSpPr txBox="1"/>
              <p:nvPr/>
            </p:nvSpPr>
            <p:spPr>
              <a:xfrm>
                <a:off x="4781058" y="3063824"/>
                <a:ext cx="1354710" cy="573368"/>
              </a:xfrm>
              <a:prstGeom prst="rect">
                <a:avLst/>
              </a:prstGeom>
              <a:noFill/>
            </p:spPr>
            <p:txBody>
              <a:bodyPr wrap="none" lIns="89565" tIns="44781" rIns="89565" bIns="44781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spc="-15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반려동물 전용 쇼핑몰</a:t>
                </a:r>
                <a:endParaRPr lang="en-US" altLang="ko-KR" sz="1400" spc="-1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netmarble Medium" panose="02020603020101020101" pitchFamily="18" charset="-127"/>
                  <a:ea typeface="netmarble Medium" panose="02020603020101020101" pitchFamily="18" charset="-127"/>
                </a:endParaRPr>
              </a:p>
              <a:p>
                <a:pPr algn="ctr">
                  <a:defRPr/>
                </a:pPr>
                <a:r>
                  <a:rPr lang="en-US" altLang="ko-KR" sz="1400" spc="-15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＇</a:t>
                </a:r>
                <a:r>
                  <a:rPr lang="ko-KR" altLang="en-US" sz="1400" spc="-150" dirty="0" err="1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위블리</a:t>
                </a:r>
                <a:r>
                  <a:rPr lang="en-US" altLang="ko-KR" sz="1400" spc="-15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＇</a:t>
                </a:r>
                <a:endParaRPr lang="ko-KR" altLang="en-US" sz="1400" spc="-1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netmarble Medium" panose="02020603020101020101" pitchFamily="18" charset="-127"/>
                  <a:ea typeface="netmarble Medium" panose="02020603020101020101" pitchFamily="18" charset="-127"/>
                </a:endParaRPr>
              </a:p>
            </p:txBody>
          </p:sp>
          <p:sp>
            <p:nvSpPr>
              <p:cNvPr id="164" name="사각형: 둥근 위쪽 모서리 19">
                <a:extLst>
                  <a:ext uri="{FF2B5EF4-FFF2-40B4-BE49-F238E27FC236}">
                    <a16:creationId xmlns:a16="http://schemas.microsoft.com/office/drawing/2014/main" id="{E325610F-947B-4B8C-9966-2512511392C8}"/>
                  </a:ext>
                </a:extLst>
              </p:cNvPr>
              <p:cNvSpPr/>
              <p:nvPr/>
            </p:nvSpPr>
            <p:spPr>
              <a:xfrm>
                <a:off x="5062731" y="2218785"/>
                <a:ext cx="791362" cy="652116"/>
              </a:xfrm>
              <a:prstGeom prst="round2SameRect">
                <a:avLst/>
              </a:prstGeom>
              <a:solidFill>
                <a:srgbClr val="2699CE"/>
              </a:solidFill>
              <a:ln>
                <a:solidFill>
                  <a:srgbClr val="2699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3600" spc="-15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0" scaled="1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  <a:cs typeface="Arial" pitchFamily="34" charset="0"/>
                  </a:rPr>
                  <a:t>02</a:t>
                </a:r>
                <a:endParaRPr lang="ko-KR" altLang="en-US" sz="3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165" name="그림 31">
                <a:extLst>
                  <a:ext uri="{FF2B5EF4-FFF2-40B4-BE49-F238E27FC236}">
                    <a16:creationId xmlns:a16="http://schemas.microsoft.com/office/drawing/2014/main" id="{5FBD2679-6061-4F7A-9AEA-657E41D3A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5400000">
                <a:off x="5320812" y="1269697"/>
                <a:ext cx="275201" cy="2927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2008EA43-9147-437E-9D37-2C71AD0443F8}"/>
                </a:ext>
              </a:extLst>
            </p:cNvPr>
            <p:cNvCxnSpPr/>
            <p:nvPr/>
          </p:nvCxnSpPr>
          <p:spPr>
            <a:xfrm>
              <a:off x="5094605" y="3786376"/>
              <a:ext cx="727616" cy="0"/>
            </a:xfrm>
            <a:prstGeom prst="line">
              <a:avLst/>
            </a:prstGeom>
            <a:ln w="28575">
              <a:solidFill>
                <a:srgbClr val="2699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977590E-67EB-4993-9A03-F78B51C52F97}"/>
              </a:ext>
            </a:extLst>
          </p:cNvPr>
          <p:cNvGrpSpPr/>
          <p:nvPr/>
        </p:nvGrpSpPr>
        <p:grpSpPr>
          <a:xfrm>
            <a:off x="8349519" y="1940941"/>
            <a:ext cx="3289966" cy="1407143"/>
            <a:chOff x="7507128" y="2238757"/>
            <a:chExt cx="2927210" cy="1547619"/>
          </a:xfrm>
        </p:grpSpPr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569DFD45-48D6-478A-A4B8-DB96636CFB1E}"/>
                </a:ext>
              </a:extLst>
            </p:cNvPr>
            <p:cNvGrpSpPr/>
            <p:nvPr/>
          </p:nvGrpSpPr>
          <p:grpSpPr>
            <a:xfrm>
              <a:off x="7507128" y="2238757"/>
              <a:ext cx="2927210" cy="1413445"/>
              <a:chOff x="7507128" y="2238757"/>
              <a:chExt cx="2927210" cy="1413445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23F41BB-06BC-4A27-A6DB-36B963BD0C45}"/>
                  </a:ext>
                </a:extLst>
              </p:cNvPr>
              <p:cNvSpPr txBox="1"/>
              <p:nvPr/>
            </p:nvSpPr>
            <p:spPr>
              <a:xfrm>
                <a:off x="7548989" y="3078834"/>
                <a:ext cx="2843486" cy="573368"/>
              </a:xfrm>
              <a:prstGeom prst="rect">
                <a:avLst/>
              </a:prstGeom>
              <a:noFill/>
            </p:spPr>
            <p:txBody>
              <a:bodyPr wrap="square" lIns="89565" tIns="44781" rIns="89565" bIns="44781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spc="-15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반려동물 커뮤니티</a:t>
                </a:r>
                <a:endParaRPr lang="en-US" altLang="ko-KR" sz="1400" spc="-1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netmarble Medium" panose="02020603020101020101" pitchFamily="18" charset="-127"/>
                  <a:ea typeface="netmarble Medium" panose="02020603020101020101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400" spc="-150" dirty="0" err="1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비마이펫</a:t>
                </a:r>
                <a:endParaRPr lang="ko-KR" altLang="en-US" sz="1400" spc="-1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netmarble Medium" panose="02020603020101020101" pitchFamily="18" charset="-127"/>
                  <a:ea typeface="netmarble Medium" panose="02020603020101020101" pitchFamily="18" charset="-127"/>
                </a:endParaRPr>
              </a:p>
            </p:txBody>
          </p:sp>
          <p:sp>
            <p:nvSpPr>
              <p:cNvPr id="159" name="사각형: 둥근 위쪽 모서리 19">
                <a:extLst>
                  <a:ext uri="{FF2B5EF4-FFF2-40B4-BE49-F238E27FC236}">
                    <a16:creationId xmlns:a16="http://schemas.microsoft.com/office/drawing/2014/main" id="{CF3B609B-BF64-4F1F-8AFE-5E4E84B099B2}"/>
                  </a:ext>
                </a:extLst>
              </p:cNvPr>
              <p:cNvSpPr/>
              <p:nvPr/>
            </p:nvSpPr>
            <p:spPr>
              <a:xfrm>
                <a:off x="8575051" y="2238757"/>
                <a:ext cx="791362" cy="652116"/>
              </a:xfrm>
              <a:prstGeom prst="round2SameRect">
                <a:avLst/>
              </a:prstGeom>
              <a:solidFill>
                <a:srgbClr val="2699CE"/>
              </a:solidFill>
              <a:ln>
                <a:solidFill>
                  <a:srgbClr val="2699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3600" spc="-15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0" scaled="1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  <a:cs typeface="Arial" pitchFamily="34" charset="0"/>
                  </a:rPr>
                  <a:t>03</a:t>
                </a:r>
                <a:endParaRPr lang="ko-KR" altLang="en-US" sz="3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160" name="그림 31">
                <a:extLst>
                  <a:ext uri="{FF2B5EF4-FFF2-40B4-BE49-F238E27FC236}">
                    <a16:creationId xmlns:a16="http://schemas.microsoft.com/office/drawing/2014/main" id="{901F0FDF-EAF5-4A02-AF35-50DA64FE5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5400000">
                <a:off x="8833132" y="1291150"/>
                <a:ext cx="275201" cy="2927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18106C85-7F92-4A32-A4E3-F1D48F450FDC}"/>
                </a:ext>
              </a:extLst>
            </p:cNvPr>
            <p:cNvCxnSpPr/>
            <p:nvPr/>
          </p:nvCxnSpPr>
          <p:spPr>
            <a:xfrm>
              <a:off x="8606925" y="3786376"/>
              <a:ext cx="727616" cy="0"/>
            </a:xfrm>
            <a:prstGeom prst="line">
              <a:avLst/>
            </a:prstGeom>
            <a:ln w="28575">
              <a:solidFill>
                <a:srgbClr val="2699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D581B965-0DF3-4FE3-9524-02C07D9C59BC}"/>
              </a:ext>
            </a:extLst>
          </p:cNvPr>
          <p:cNvGrpSpPr/>
          <p:nvPr/>
        </p:nvGrpSpPr>
        <p:grpSpPr>
          <a:xfrm>
            <a:off x="618059" y="1984924"/>
            <a:ext cx="3289966" cy="1377939"/>
            <a:chOff x="493965" y="2270876"/>
            <a:chExt cx="2927210" cy="1515500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CC662FE8-B6B1-4947-B05B-8B5D577BD23D}"/>
                </a:ext>
              </a:extLst>
            </p:cNvPr>
            <p:cNvGrpSpPr/>
            <p:nvPr/>
          </p:nvGrpSpPr>
          <p:grpSpPr>
            <a:xfrm>
              <a:off x="753080" y="2270876"/>
              <a:ext cx="2304256" cy="1366317"/>
              <a:chOff x="808504" y="2270876"/>
              <a:chExt cx="2304256" cy="1366317"/>
            </a:xfrm>
          </p:grpSpPr>
          <p:sp>
            <p:nvSpPr>
              <p:cNvPr id="138" name="사각형: 둥근 위쪽 모서리 19">
                <a:extLst>
                  <a:ext uri="{FF2B5EF4-FFF2-40B4-BE49-F238E27FC236}">
                    <a16:creationId xmlns:a16="http://schemas.microsoft.com/office/drawing/2014/main" id="{5D947B1C-CB04-42CA-829D-E72400EDD189}"/>
                  </a:ext>
                </a:extLst>
              </p:cNvPr>
              <p:cNvSpPr/>
              <p:nvPr/>
            </p:nvSpPr>
            <p:spPr>
              <a:xfrm>
                <a:off x="1564951" y="2270876"/>
                <a:ext cx="791362" cy="652116"/>
              </a:xfrm>
              <a:prstGeom prst="round2SameRect">
                <a:avLst/>
              </a:prstGeom>
              <a:solidFill>
                <a:srgbClr val="2699CE"/>
              </a:solidFill>
              <a:ln>
                <a:solidFill>
                  <a:srgbClr val="2699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3600" spc="-15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0" scaled="1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  <a:cs typeface="Arial" pitchFamily="34" charset="0"/>
                  </a:rPr>
                  <a:t>01</a:t>
                </a:r>
                <a:endParaRPr lang="ko-KR" altLang="en-US" sz="3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308BB28-65E6-44EB-B6D1-28A45B3DF171}"/>
                  </a:ext>
                </a:extLst>
              </p:cNvPr>
              <p:cNvSpPr txBox="1"/>
              <p:nvPr/>
            </p:nvSpPr>
            <p:spPr>
              <a:xfrm>
                <a:off x="1346747" y="3063825"/>
                <a:ext cx="1227774" cy="573368"/>
              </a:xfrm>
              <a:prstGeom prst="rect">
                <a:avLst/>
              </a:prstGeom>
              <a:noFill/>
            </p:spPr>
            <p:txBody>
              <a:bodyPr wrap="none" lIns="89565" tIns="44781" rIns="89565" bIns="44781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spc="-15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반려동물 산책 어플</a:t>
                </a:r>
                <a:endParaRPr lang="en-US" altLang="ko-KR" sz="1400" spc="-1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netmarble Medium" panose="02020603020101020101" pitchFamily="18" charset="-127"/>
                  <a:ea typeface="netmarble Medium" panose="02020603020101020101" pitchFamily="18" charset="-127"/>
                </a:endParaRPr>
              </a:p>
              <a:p>
                <a:pPr algn="ctr">
                  <a:defRPr/>
                </a:pPr>
                <a:r>
                  <a:rPr lang="en-US" altLang="ko-KR" sz="1400" spc="-15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‘</a:t>
                </a:r>
                <a:r>
                  <a:rPr lang="en-US" altLang="ko-KR" sz="1400" spc="-150" dirty="0" err="1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weedle</a:t>
                </a:r>
                <a:r>
                  <a:rPr lang="en-US" altLang="ko-KR" sz="1400" spc="-15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netmarble Medium" panose="02020603020101020101" pitchFamily="18" charset="-127"/>
                    <a:ea typeface="netmarble Medium" panose="02020603020101020101" pitchFamily="18" charset="-127"/>
                  </a:rPr>
                  <a:t>’</a:t>
                </a:r>
                <a:endParaRPr lang="ko-KR" altLang="en-US" sz="1400" spc="-1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netmarble Medium" panose="02020603020101020101" pitchFamily="18" charset="-127"/>
                  <a:ea typeface="netmarble Medium" panose="02020603020101020101" pitchFamily="18" charset="-127"/>
                </a:endParaRPr>
              </a:p>
            </p:txBody>
          </p: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0C9700BF-6CA3-45E2-9E17-6758A2D2F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04" y="2922992"/>
                <a:ext cx="2304256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50000"/>
                        <a:lumOff val="50000"/>
                        <a:alpha val="0"/>
                      </a:schemeClr>
                    </a:gs>
                    <a:gs pos="58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DE0405E4-B56F-4574-A37C-02CBD5E20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41400" y="3786376"/>
              <a:ext cx="727616" cy="0"/>
            </a:xfrm>
            <a:prstGeom prst="line">
              <a:avLst/>
            </a:prstGeom>
            <a:ln w="28575">
              <a:solidFill>
                <a:srgbClr val="2699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7" name="그림 31">
              <a:extLst>
                <a:ext uri="{FF2B5EF4-FFF2-40B4-BE49-F238E27FC236}">
                  <a16:creationId xmlns:a16="http://schemas.microsoft.com/office/drawing/2014/main" id="{B9BE587D-72FE-49EE-95C7-3350B312F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5400000">
              <a:off x="1819969" y="1321787"/>
              <a:ext cx="275201" cy="2927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7CE53E50-3F3B-453F-B131-D0BECDB6BF6D}"/>
              </a:ext>
            </a:extLst>
          </p:cNvPr>
          <p:cNvGrpSpPr/>
          <p:nvPr/>
        </p:nvGrpSpPr>
        <p:grpSpPr>
          <a:xfrm>
            <a:off x="158756" y="240199"/>
            <a:ext cx="4754768" cy="246221"/>
            <a:chOff x="113549" y="404542"/>
            <a:chExt cx="4754768" cy="246222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FDF9B6D1-D41B-4FF8-9E3E-3D664F0CFADF}"/>
                </a:ext>
              </a:extLst>
            </p:cNvPr>
            <p:cNvGrpSpPr/>
            <p:nvPr/>
          </p:nvGrpSpPr>
          <p:grpSpPr>
            <a:xfrm>
              <a:off x="383823" y="404542"/>
              <a:ext cx="4484494" cy="246222"/>
              <a:chOff x="437804" y="385290"/>
              <a:chExt cx="4484494" cy="24622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38E7F48-BD45-4EBA-B441-0A2C71511BDF}"/>
                  </a:ext>
                </a:extLst>
              </p:cNvPr>
              <p:cNvSpPr txBox="1"/>
              <p:nvPr/>
            </p:nvSpPr>
            <p:spPr>
              <a:xfrm>
                <a:off x="437804" y="431455"/>
                <a:ext cx="13144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en-US" altLang="ko-KR" sz="1000" b="1" spc="-1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02</a:t>
                </a:r>
                <a:endParaRPr lang="ko-KR" altLang="en-US" sz="1000" b="1" spc="-100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C35603FA-B387-48EF-8709-F486A7585D45}"/>
                  </a:ext>
                </a:extLst>
              </p:cNvPr>
              <p:cNvSpPr txBox="1"/>
              <p:nvPr/>
            </p:nvSpPr>
            <p:spPr>
              <a:xfrm>
                <a:off x="673519" y="385290"/>
                <a:ext cx="4248779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ko-KR" altLang="en-US" sz="1600" spc="-100" dirty="0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벤치마킹</a:t>
                </a:r>
                <a:endParaRPr lang="ko-KR" altLang="en-US" sz="1400" spc="-100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193" name="이등변 삼각형 192">
              <a:extLst>
                <a:ext uri="{FF2B5EF4-FFF2-40B4-BE49-F238E27FC236}">
                  <a16:creationId xmlns:a16="http://schemas.microsoft.com/office/drawing/2014/main" id="{AA52897D-0BF5-4EE3-9BA4-1A3257EC79F4}"/>
                </a:ext>
              </a:extLst>
            </p:cNvPr>
            <p:cNvSpPr/>
            <p:nvPr/>
          </p:nvSpPr>
          <p:spPr>
            <a:xfrm rot="5400000">
              <a:off x="96911" y="423663"/>
              <a:ext cx="241256" cy="20797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67536" latinLnBrk="1">
                <a:defRPr/>
              </a:pPr>
              <a:endParaRPr lang="ko-KR" altLang="en-US" sz="1200" spc="-100" dirty="0">
                <a:solidFill>
                  <a:schemeClr val="tx1"/>
                </a:solidFill>
                <a:latin typeface="netmarble Light" panose="020204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96" name="모서리가 둥근 직사각형 9">
            <a:extLst>
              <a:ext uri="{FF2B5EF4-FFF2-40B4-BE49-F238E27FC236}">
                <a16:creationId xmlns:a16="http://schemas.microsoft.com/office/drawing/2014/main" id="{48D1ED0E-E54E-46DA-A8D3-2CC0261A5859}"/>
              </a:ext>
            </a:extLst>
          </p:cNvPr>
          <p:cNvSpPr/>
          <p:nvPr/>
        </p:nvSpPr>
        <p:spPr>
          <a:xfrm>
            <a:off x="799261" y="3461316"/>
            <a:ext cx="2927560" cy="3029806"/>
          </a:xfrm>
          <a:prstGeom prst="roundRect">
            <a:avLst>
              <a:gd name="adj" fmla="val 0"/>
            </a:avLst>
          </a:prstGeom>
          <a:solidFill>
            <a:srgbClr val="E2E2E2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1"/>
          </a:p>
        </p:txBody>
      </p:sp>
      <p:sp>
        <p:nvSpPr>
          <p:cNvPr id="197" name="모서리가 둥근 직사각형 9">
            <a:extLst>
              <a:ext uri="{FF2B5EF4-FFF2-40B4-BE49-F238E27FC236}">
                <a16:creationId xmlns:a16="http://schemas.microsoft.com/office/drawing/2014/main" id="{E03E0136-9375-43A8-8179-EFAA53D4D409}"/>
              </a:ext>
            </a:extLst>
          </p:cNvPr>
          <p:cNvSpPr/>
          <p:nvPr/>
        </p:nvSpPr>
        <p:spPr>
          <a:xfrm>
            <a:off x="4759537" y="3461316"/>
            <a:ext cx="2927560" cy="3029806"/>
          </a:xfrm>
          <a:prstGeom prst="roundRect">
            <a:avLst>
              <a:gd name="adj" fmla="val 0"/>
            </a:avLst>
          </a:prstGeom>
          <a:solidFill>
            <a:srgbClr val="E2E2E2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1"/>
          </a:p>
        </p:txBody>
      </p:sp>
      <p:sp>
        <p:nvSpPr>
          <p:cNvPr id="198" name="모서리가 둥근 직사각형 9">
            <a:extLst>
              <a:ext uri="{FF2B5EF4-FFF2-40B4-BE49-F238E27FC236}">
                <a16:creationId xmlns:a16="http://schemas.microsoft.com/office/drawing/2014/main" id="{EFD74028-509A-483F-BC20-028C884F8D69}"/>
              </a:ext>
            </a:extLst>
          </p:cNvPr>
          <p:cNvSpPr/>
          <p:nvPr/>
        </p:nvSpPr>
        <p:spPr>
          <a:xfrm>
            <a:off x="8699279" y="3461316"/>
            <a:ext cx="2927560" cy="3029806"/>
          </a:xfrm>
          <a:prstGeom prst="roundRect">
            <a:avLst>
              <a:gd name="adj" fmla="val 0"/>
            </a:avLst>
          </a:prstGeom>
          <a:solidFill>
            <a:srgbClr val="E2E2E2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BAD4F-0BA3-4322-8BF6-03E5C662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36" y="3461314"/>
            <a:ext cx="2927559" cy="30297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AA68C2-88E1-48AC-8EB8-7D6EC3CE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277" y="4976209"/>
            <a:ext cx="2931390" cy="1514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9055B5-B773-4CEB-A930-24AF181C0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451" y="3457168"/>
            <a:ext cx="2927559" cy="151489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72133AB-38A1-4EB2-8DBF-ABF4BC521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95" y="3464102"/>
            <a:ext cx="3069092" cy="3029797"/>
          </a:xfrm>
          <a:prstGeom prst="rect">
            <a:avLst/>
          </a:prstGeom>
        </p:spPr>
      </p:pic>
      <p:sp>
        <p:nvSpPr>
          <p:cNvPr id="38" name="Rounded Rectangle 3">
            <a:extLst>
              <a:ext uri="{FF2B5EF4-FFF2-40B4-BE49-F238E27FC236}">
                <a16:creationId xmlns:a16="http://schemas.microsoft.com/office/drawing/2014/main" id="{7AD3F2FB-F1EE-4275-AC9B-102892DFF166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BE210655-6DF0-4B12-928B-A400EF849908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54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식탁용기구, 클립아트, 접시이(가) 표시된 사진&#10;&#10;자동 생성된 설명">
            <a:extLst>
              <a:ext uri="{FF2B5EF4-FFF2-40B4-BE49-F238E27FC236}">
                <a16:creationId xmlns:a16="http://schemas.microsoft.com/office/drawing/2014/main" id="{FC21BE2E-6AB7-491D-A107-E82178FA6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73" y="60845"/>
            <a:ext cx="1238251" cy="581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E16396-D119-4522-8E72-B292886C7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65" y="60844"/>
            <a:ext cx="1238251" cy="58102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C66F35E-5580-4545-B7D2-FEB6AF5F9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69" y="60842"/>
            <a:ext cx="1238251" cy="581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30CC2E-C45E-4D17-BA1A-F1C70C92789B}"/>
              </a:ext>
            </a:extLst>
          </p:cNvPr>
          <p:cNvSpPr txBox="1"/>
          <p:nvPr/>
        </p:nvSpPr>
        <p:spPr>
          <a:xfrm>
            <a:off x="0" y="-786675"/>
            <a:ext cx="381386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03 </a:t>
            </a:r>
            <a:r>
              <a:rPr lang="ko-KR" altLang="en-US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프로젝트 진행 일정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E9514A-EA9A-447E-8CF4-C0F47E41D853}"/>
              </a:ext>
            </a:extLst>
          </p:cNvPr>
          <p:cNvGrpSpPr/>
          <p:nvPr/>
        </p:nvGrpSpPr>
        <p:grpSpPr>
          <a:xfrm>
            <a:off x="158756" y="240199"/>
            <a:ext cx="4754768" cy="246221"/>
            <a:chOff x="113549" y="404542"/>
            <a:chExt cx="4754768" cy="24622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2AB8245-6DF6-4FAF-9AD3-C2DA8DB887CC}"/>
                </a:ext>
              </a:extLst>
            </p:cNvPr>
            <p:cNvGrpSpPr/>
            <p:nvPr/>
          </p:nvGrpSpPr>
          <p:grpSpPr>
            <a:xfrm>
              <a:off x="383823" y="404542"/>
              <a:ext cx="4484494" cy="246222"/>
              <a:chOff x="437804" y="385290"/>
              <a:chExt cx="4484494" cy="24622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07F3E3-DB9E-47BB-94FF-D0A7DEA13B33}"/>
                  </a:ext>
                </a:extLst>
              </p:cNvPr>
              <p:cNvSpPr txBox="1"/>
              <p:nvPr/>
            </p:nvSpPr>
            <p:spPr>
              <a:xfrm>
                <a:off x="437804" y="431455"/>
                <a:ext cx="13144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en-US" altLang="ko-KR" sz="1000" b="1" spc="-1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03</a:t>
                </a:r>
                <a:endParaRPr lang="ko-KR" altLang="en-US" sz="1000" b="1" spc="-100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988D55-BAA3-4BB4-A355-990FFC9864B9}"/>
                  </a:ext>
                </a:extLst>
              </p:cNvPr>
              <p:cNvSpPr txBox="1"/>
              <p:nvPr/>
            </p:nvSpPr>
            <p:spPr>
              <a:xfrm>
                <a:off x="673519" y="385290"/>
                <a:ext cx="4248779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ko-KR" altLang="en-US" sz="1600" spc="-100" dirty="0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프로젝트 진행 일정</a:t>
                </a:r>
                <a:endParaRPr lang="ko-KR" altLang="en-US" sz="1400" spc="-100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9E526493-7AAA-4827-8A5A-F771692C96BA}"/>
                </a:ext>
              </a:extLst>
            </p:cNvPr>
            <p:cNvSpPr/>
            <p:nvPr/>
          </p:nvSpPr>
          <p:spPr>
            <a:xfrm rot="5400000">
              <a:off x="96911" y="423663"/>
              <a:ext cx="241256" cy="20797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67536" latinLnBrk="1">
                <a:defRPr/>
              </a:pPr>
              <a:endParaRPr lang="ko-KR" altLang="en-US" sz="1200" spc="-100" dirty="0">
                <a:solidFill>
                  <a:schemeClr val="tx1"/>
                </a:solidFill>
                <a:latin typeface="netmarble Light" panose="020204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BE0134-57A3-40F7-BE93-2A70932977B9}"/>
              </a:ext>
            </a:extLst>
          </p:cNvPr>
          <p:cNvGrpSpPr/>
          <p:nvPr/>
        </p:nvGrpSpPr>
        <p:grpSpPr>
          <a:xfrm>
            <a:off x="-2900959" y="1960974"/>
            <a:ext cx="2609670" cy="350713"/>
            <a:chOff x="919622" y="2521903"/>
            <a:chExt cx="3082763" cy="386922"/>
          </a:xfrm>
        </p:grpSpPr>
        <p:sp>
          <p:nvSpPr>
            <p:cNvPr id="27" name="사각형: 둥근 위쪽 모서리 26">
              <a:extLst>
                <a:ext uri="{FF2B5EF4-FFF2-40B4-BE49-F238E27FC236}">
                  <a16:creationId xmlns:a16="http://schemas.microsoft.com/office/drawing/2014/main" id="{E37C6D5F-CFCB-4E73-AB76-BA07D9CFC1CE}"/>
                </a:ext>
              </a:extLst>
            </p:cNvPr>
            <p:cNvSpPr/>
            <p:nvPr/>
          </p:nvSpPr>
          <p:spPr>
            <a:xfrm>
              <a:off x="920496" y="2521903"/>
              <a:ext cx="3066544" cy="382241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D8975F-E187-4C9F-8ED2-254C3C179587}"/>
                </a:ext>
              </a:extLst>
            </p:cNvPr>
            <p:cNvSpPr/>
            <p:nvPr/>
          </p:nvSpPr>
          <p:spPr>
            <a:xfrm>
              <a:off x="919622" y="2535317"/>
              <a:ext cx="3082763" cy="373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로그인 </a:t>
              </a: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마이페이지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BED30B-45D6-4262-BD54-4E7EE245BD66}"/>
              </a:ext>
            </a:extLst>
          </p:cNvPr>
          <p:cNvGrpSpPr/>
          <p:nvPr/>
        </p:nvGrpSpPr>
        <p:grpSpPr>
          <a:xfrm>
            <a:off x="-2907083" y="2900489"/>
            <a:ext cx="2609670" cy="350711"/>
            <a:chOff x="919622" y="2521903"/>
            <a:chExt cx="3082763" cy="386920"/>
          </a:xfrm>
          <a:solidFill>
            <a:srgbClr val="9CD8DD"/>
          </a:solidFill>
        </p:grpSpPr>
        <p:sp>
          <p:nvSpPr>
            <p:cNvPr id="33" name="사각형: 둥근 위쪽 모서리 32">
              <a:extLst>
                <a:ext uri="{FF2B5EF4-FFF2-40B4-BE49-F238E27FC236}">
                  <a16:creationId xmlns:a16="http://schemas.microsoft.com/office/drawing/2014/main" id="{24E1F7DE-FA62-4E2D-A197-4879C7A8AB71}"/>
                </a:ext>
              </a:extLst>
            </p:cNvPr>
            <p:cNvSpPr/>
            <p:nvPr/>
          </p:nvSpPr>
          <p:spPr>
            <a:xfrm>
              <a:off x="920497" y="2521903"/>
              <a:ext cx="3066544" cy="38224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4EA213-C084-423B-B0F2-0AFB270C1F3E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산책</a:t>
              </a: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 , 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커뮤니티 페이지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54C8021-1D36-4877-B289-133E43C1C021}"/>
              </a:ext>
            </a:extLst>
          </p:cNvPr>
          <p:cNvGrpSpPr/>
          <p:nvPr/>
        </p:nvGrpSpPr>
        <p:grpSpPr>
          <a:xfrm>
            <a:off x="-2900958" y="3855508"/>
            <a:ext cx="2609670" cy="346469"/>
            <a:chOff x="919625" y="2521904"/>
            <a:chExt cx="3082763" cy="382241"/>
          </a:xfrm>
        </p:grpSpPr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8A385DC6-0EDE-4D3E-8C12-AA2F6E7797DE}"/>
                </a:ext>
              </a:extLst>
            </p:cNvPr>
            <p:cNvSpPr/>
            <p:nvPr/>
          </p:nvSpPr>
          <p:spPr>
            <a:xfrm>
              <a:off x="920499" y="2521904"/>
              <a:ext cx="3066544" cy="382241"/>
            </a:xfrm>
            <a:prstGeom prst="round2Same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37AC22-7AE7-4872-8E53-4169DDB68080}"/>
                </a:ext>
              </a:extLst>
            </p:cNvPr>
            <p:cNvSpPr/>
            <p:nvPr/>
          </p:nvSpPr>
          <p:spPr>
            <a:xfrm>
              <a:off x="919625" y="2526270"/>
              <a:ext cx="3082763" cy="373507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관리자 페이지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7A7D219-D326-4353-8412-D35A54D60B8A}"/>
              </a:ext>
            </a:extLst>
          </p:cNvPr>
          <p:cNvGrpSpPr/>
          <p:nvPr/>
        </p:nvGrpSpPr>
        <p:grpSpPr>
          <a:xfrm>
            <a:off x="-2919331" y="4760729"/>
            <a:ext cx="2609670" cy="350711"/>
            <a:chOff x="919622" y="2521903"/>
            <a:chExt cx="3082763" cy="386920"/>
          </a:xfrm>
        </p:grpSpPr>
        <p:sp>
          <p:nvSpPr>
            <p:cNvPr id="45" name="사각형: 둥근 위쪽 모서리 44">
              <a:extLst>
                <a:ext uri="{FF2B5EF4-FFF2-40B4-BE49-F238E27FC236}">
                  <a16:creationId xmlns:a16="http://schemas.microsoft.com/office/drawing/2014/main" id="{98838889-6345-4FFF-8424-A6E5250C80B3}"/>
                </a:ext>
              </a:extLst>
            </p:cNvPr>
            <p:cNvSpPr/>
            <p:nvPr/>
          </p:nvSpPr>
          <p:spPr>
            <a:xfrm>
              <a:off x="920497" y="2521903"/>
              <a:ext cx="3066544" cy="382241"/>
            </a:xfrm>
            <a:prstGeom prst="round2SameRect">
              <a:avLst/>
            </a:prstGeom>
            <a:solidFill>
              <a:srgbClr val="CD0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11005F-0CD0-4660-8488-2E820D52103B}"/>
                </a:ext>
              </a:extLst>
            </p:cNvPr>
            <p:cNvSpPr/>
            <p:nvPr/>
          </p:nvSpPr>
          <p:spPr>
            <a:xfrm>
              <a:off x="919622" y="2535316"/>
              <a:ext cx="3082763" cy="373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쇼핑몰 페이지</a:t>
              </a: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95B3F04-1EA8-4D8D-943C-78340F5E2450}"/>
              </a:ext>
            </a:extLst>
          </p:cNvPr>
          <p:cNvCxnSpPr>
            <a:cxnSpLocks/>
          </p:cNvCxnSpPr>
          <p:nvPr/>
        </p:nvCxnSpPr>
        <p:spPr>
          <a:xfrm>
            <a:off x="366735" y="-1455311"/>
            <a:ext cx="10621353" cy="0"/>
          </a:xfrm>
          <a:prstGeom prst="lin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oval" w="lg" len="lg"/>
            <a:tailEnd type="oval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7" name="Rounded Rectangle 3">
            <a:extLst>
              <a:ext uri="{FF2B5EF4-FFF2-40B4-BE49-F238E27FC236}">
                <a16:creationId xmlns:a16="http://schemas.microsoft.com/office/drawing/2014/main" id="{2AB5170B-E95C-45B9-9FB4-25FF11FB9DAD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48" name="Slide Number Placeholder 4">
            <a:extLst>
              <a:ext uri="{FF2B5EF4-FFF2-40B4-BE49-F238E27FC236}">
                <a16:creationId xmlns:a16="http://schemas.microsoft.com/office/drawing/2014/main" id="{C8D0DDD0-230E-43B1-80DC-B55BE50C5938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1FD63C-883E-4A3A-A0ED-472627E7E715}"/>
              </a:ext>
            </a:extLst>
          </p:cNvPr>
          <p:cNvGrpSpPr/>
          <p:nvPr/>
        </p:nvGrpSpPr>
        <p:grpSpPr>
          <a:xfrm>
            <a:off x="636383" y="1370499"/>
            <a:ext cx="10827392" cy="4173077"/>
            <a:chOff x="672826" y="1922923"/>
            <a:chExt cx="10827392" cy="417307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E7F1C08-D9F4-4E66-9B2E-3177ABC4E2B7}"/>
                </a:ext>
              </a:extLst>
            </p:cNvPr>
            <p:cNvSpPr txBox="1"/>
            <p:nvPr/>
          </p:nvSpPr>
          <p:spPr>
            <a:xfrm>
              <a:off x="672826" y="4401041"/>
              <a:ext cx="1921665" cy="1163973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브레인 </a:t>
              </a:r>
              <a:r>
                <a:rPr lang="ko-KR" altLang="en-US" sz="16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스토밍</a:t>
              </a:r>
              <a:endParaRPr lang="en-US" altLang="ko-KR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디비</a:t>
              </a: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 모델링</a:t>
              </a:r>
              <a:endParaRPr lang="en-US" altLang="ko-KR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요구사항정의서 작성</a:t>
              </a:r>
              <a:endParaRPr lang="en-US" altLang="ko-KR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사이트 맵 작성</a:t>
              </a:r>
              <a:endParaRPr 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1B55DC-62D8-4FD5-A272-42347F03C443}"/>
                </a:ext>
              </a:extLst>
            </p:cNvPr>
            <p:cNvSpPr txBox="1"/>
            <p:nvPr/>
          </p:nvSpPr>
          <p:spPr>
            <a:xfrm>
              <a:off x="2934319" y="4525820"/>
              <a:ext cx="1728776" cy="893130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뷰 페이지 디자인</a:t>
              </a:r>
              <a:endParaRPr lang="en-US" altLang="ko-KR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뷰 페이지 코딩</a:t>
              </a:r>
              <a:endParaRPr lang="en-US" altLang="ko-KR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프론트 설계</a:t>
              </a:r>
              <a:endParaRPr 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002157-31E9-4CA2-B0B8-B0D14EEAFA1F}"/>
                </a:ext>
              </a:extLst>
            </p:cNvPr>
            <p:cNvSpPr txBox="1"/>
            <p:nvPr/>
          </p:nvSpPr>
          <p:spPr>
            <a:xfrm>
              <a:off x="5060809" y="4751227"/>
              <a:ext cx="1828702" cy="622286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백앤드</a:t>
              </a: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 설계 및 코딩</a:t>
              </a:r>
              <a:endParaRPr lang="en-US" altLang="ko-KR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추가 기능 설계</a:t>
              </a:r>
              <a:endParaRPr 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ED26B52-18FD-4948-9CB9-576FB3AE1A13}"/>
                </a:ext>
              </a:extLst>
            </p:cNvPr>
            <p:cNvSpPr txBox="1"/>
            <p:nvPr/>
          </p:nvSpPr>
          <p:spPr>
            <a:xfrm>
              <a:off x="9565398" y="4807529"/>
              <a:ext cx="1871896" cy="350994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발표 및 보고서 작성</a:t>
              </a:r>
              <a:endParaRPr 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2FF1E3-98AF-444A-B5AC-D9800D8E0C4A}"/>
                </a:ext>
              </a:extLst>
            </p:cNvPr>
            <p:cNvSpPr txBox="1"/>
            <p:nvPr/>
          </p:nvSpPr>
          <p:spPr>
            <a:xfrm>
              <a:off x="7533522" y="4672108"/>
              <a:ext cx="1409461" cy="621837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최종 검수</a:t>
              </a:r>
              <a:endParaRPr lang="en-US" altLang="ko-KR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netmarble Medium" panose="02020603020101020101" pitchFamily="18" charset="-127"/>
                  <a:ea typeface="netmarble Medium" panose="02020603020101020101" pitchFamily="18" charset="-127"/>
                </a:rPr>
                <a:t>수정사항 점검</a:t>
              </a:r>
              <a:endParaRPr 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etmarble Medium" panose="02020603020101020101" pitchFamily="18" charset="-127"/>
                <a:ea typeface="netmarble Medium" panose="02020603020101020101" pitchFamily="18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3CAB0CD-CF2B-4720-B40F-4729122D76BE}"/>
                </a:ext>
              </a:extLst>
            </p:cNvPr>
            <p:cNvGrpSpPr/>
            <p:nvPr/>
          </p:nvGrpSpPr>
          <p:grpSpPr>
            <a:xfrm>
              <a:off x="909283" y="1922923"/>
              <a:ext cx="1829298" cy="1757027"/>
              <a:chOff x="132177" y="1381055"/>
              <a:chExt cx="2105759" cy="2022566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14A694B-41E2-4172-826D-9E4F4E63F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892" y="1413580"/>
                <a:ext cx="1990044" cy="1990041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43FBCD2F-8F3B-46AE-9543-73C1CDD0A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177" y="1381055"/>
                <a:ext cx="1667702" cy="1667702"/>
              </a:xfrm>
              <a:prstGeom prst="rect">
                <a:avLst/>
              </a:prstGeom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D4FDBDAD-4859-4654-98FF-A1FEB55E567E}"/>
                </a:ext>
              </a:extLst>
            </p:cNvPr>
            <p:cNvGrpSpPr/>
            <p:nvPr/>
          </p:nvGrpSpPr>
          <p:grpSpPr>
            <a:xfrm>
              <a:off x="3064353" y="1960974"/>
              <a:ext cx="1829298" cy="1757027"/>
              <a:chOff x="132177" y="1381055"/>
              <a:chExt cx="2105759" cy="2022566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845BAACD-8716-4C18-A0DD-D8C7AC1C4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892" y="1413580"/>
                <a:ext cx="1990044" cy="1990041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02E460DA-1F4E-411B-AD0A-17D0CDDEB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177" y="1381055"/>
                <a:ext cx="1667702" cy="1667702"/>
              </a:xfrm>
              <a:prstGeom prst="rect">
                <a:avLst/>
              </a:prstGeom>
            </p:spPr>
          </p:pic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49FB3C80-DDD1-4D04-991A-B3E5AE40B3AD}"/>
                </a:ext>
              </a:extLst>
            </p:cNvPr>
            <p:cNvGrpSpPr/>
            <p:nvPr/>
          </p:nvGrpSpPr>
          <p:grpSpPr>
            <a:xfrm>
              <a:off x="5181351" y="2021975"/>
              <a:ext cx="1829298" cy="1757027"/>
              <a:chOff x="132177" y="1381055"/>
              <a:chExt cx="2105759" cy="2022566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48BF357C-A5F4-43B8-8F73-46A1339E7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892" y="1413580"/>
                <a:ext cx="1990044" cy="1990041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61EC2FC7-ACE9-4B71-9D3F-DDD8D017A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177" y="1381055"/>
                <a:ext cx="1667702" cy="1667702"/>
              </a:xfrm>
              <a:prstGeom prst="rect">
                <a:avLst/>
              </a:prstGeom>
            </p:spPr>
          </p:pic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446703F-E06D-4463-8C94-606C4DF421F5}"/>
                </a:ext>
              </a:extLst>
            </p:cNvPr>
            <p:cNvGrpSpPr/>
            <p:nvPr/>
          </p:nvGrpSpPr>
          <p:grpSpPr>
            <a:xfrm>
              <a:off x="7386706" y="2041663"/>
              <a:ext cx="1829298" cy="1757027"/>
              <a:chOff x="132177" y="1381055"/>
              <a:chExt cx="2105759" cy="2022566"/>
            </a:xfrm>
          </p:grpSpPr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1E182B71-28DE-474E-8FFF-F6E4039ED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892" y="1413580"/>
                <a:ext cx="1990044" cy="1990041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E540F4BB-4872-4E33-A229-A01E8E735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177" y="1381055"/>
                <a:ext cx="1667702" cy="1667702"/>
              </a:xfrm>
              <a:prstGeom prst="rect">
                <a:avLst/>
              </a:prstGeom>
            </p:spPr>
          </p:pic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5786B158-7C38-427F-AB7D-96B7BCA330A6}"/>
                </a:ext>
              </a:extLst>
            </p:cNvPr>
            <p:cNvGrpSpPr/>
            <p:nvPr/>
          </p:nvGrpSpPr>
          <p:grpSpPr>
            <a:xfrm>
              <a:off x="9670920" y="2055790"/>
              <a:ext cx="1829298" cy="1757027"/>
              <a:chOff x="132177" y="1381055"/>
              <a:chExt cx="2105759" cy="2022566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E6235E10-85AE-4BC4-8404-D806C29F0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892" y="1413580"/>
                <a:ext cx="1990044" cy="1990041"/>
              </a:xfrm>
              <a:prstGeom prst="rect">
                <a:avLst/>
              </a:prstGeom>
            </p:spPr>
          </p:pic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15A42DDB-8AC9-4510-B206-730F31673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177" y="1381055"/>
                <a:ext cx="1667702" cy="1667702"/>
              </a:xfrm>
              <a:prstGeom prst="rect">
                <a:avLst/>
              </a:prstGeom>
            </p:spPr>
          </p:pic>
        </p:grpSp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01F6EC47-B02F-4185-BAC0-43796D9D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8119" y="2403913"/>
              <a:ext cx="415880" cy="508734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A51C9C87-7899-4BB2-ADA1-44888A6F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564" y="2411443"/>
              <a:ext cx="415880" cy="508734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D46565C4-9FD9-4B4D-ADEE-749A6521E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009" y="2418973"/>
              <a:ext cx="415880" cy="508734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BB837594-8799-4EEA-B6F6-C13EA8F16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0410" y="2411443"/>
              <a:ext cx="415880" cy="508734"/>
            </a:xfrm>
            <a:prstGeom prst="rect">
              <a:avLst/>
            </a:prstGeom>
          </p:spPr>
        </p:pic>
        <p:sp>
          <p:nvSpPr>
            <p:cNvPr id="151" name="모서리가 둥근 직사각형 9">
              <a:extLst>
                <a:ext uri="{FF2B5EF4-FFF2-40B4-BE49-F238E27FC236}">
                  <a16:creationId xmlns:a16="http://schemas.microsoft.com/office/drawing/2014/main" id="{0156D775-04DC-4230-A960-B10989EA6BCF}"/>
                </a:ext>
              </a:extLst>
            </p:cNvPr>
            <p:cNvSpPr/>
            <p:nvPr/>
          </p:nvSpPr>
          <p:spPr>
            <a:xfrm>
              <a:off x="5014328" y="4028741"/>
              <a:ext cx="1921665" cy="2067259"/>
            </a:xfrm>
            <a:prstGeom prst="roundRect">
              <a:avLst>
                <a:gd name="adj" fmla="val 23797"/>
              </a:avLst>
            </a:prstGeom>
            <a:noFill/>
            <a:ln>
              <a:solidFill>
                <a:schemeClr val="tx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  <p:sp>
          <p:nvSpPr>
            <p:cNvPr id="152" name="모서리가 둥근 직사각형 9">
              <a:extLst>
                <a:ext uri="{FF2B5EF4-FFF2-40B4-BE49-F238E27FC236}">
                  <a16:creationId xmlns:a16="http://schemas.microsoft.com/office/drawing/2014/main" id="{B2BD6DA4-AA89-4C8C-BFB2-2C012ACD4FCC}"/>
                </a:ext>
              </a:extLst>
            </p:cNvPr>
            <p:cNvSpPr/>
            <p:nvPr/>
          </p:nvSpPr>
          <p:spPr>
            <a:xfrm>
              <a:off x="7277421" y="4028741"/>
              <a:ext cx="1921665" cy="2067259"/>
            </a:xfrm>
            <a:prstGeom prst="roundRect">
              <a:avLst>
                <a:gd name="adj" fmla="val 23797"/>
              </a:avLst>
            </a:prstGeom>
            <a:noFill/>
            <a:ln>
              <a:solidFill>
                <a:schemeClr val="tx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  <p:sp>
          <p:nvSpPr>
            <p:cNvPr id="153" name="모서리가 둥근 직사각형 9">
              <a:extLst>
                <a:ext uri="{FF2B5EF4-FFF2-40B4-BE49-F238E27FC236}">
                  <a16:creationId xmlns:a16="http://schemas.microsoft.com/office/drawing/2014/main" id="{06408B13-519E-44AB-B672-C9955571F611}"/>
                </a:ext>
              </a:extLst>
            </p:cNvPr>
            <p:cNvSpPr/>
            <p:nvPr/>
          </p:nvSpPr>
          <p:spPr>
            <a:xfrm>
              <a:off x="9540514" y="4028741"/>
              <a:ext cx="1921665" cy="2067259"/>
            </a:xfrm>
            <a:prstGeom prst="roundRect">
              <a:avLst>
                <a:gd name="adj" fmla="val 23797"/>
              </a:avLst>
            </a:prstGeom>
            <a:noFill/>
            <a:ln>
              <a:solidFill>
                <a:schemeClr val="tx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  <p:sp>
          <p:nvSpPr>
            <p:cNvPr id="154" name="모서리가 둥근 직사각형 9">
              <a:extLst>
                <a:ext uri="{FF2B5EF4-FFF2-40B4-BE49-F238E27FC236}">
                  <a16:creationId xmlns:a16="http://schemas.microsoft.com/office/drawing/2014/main" id="{076EC7A1-740C-4139-921B-AC58A1DAA560}"/>
                </a:ext>
              </a:extLst>
            </p:cNvPr>
            <p:cNvSpPr/>
            <p:nvPr/>
          </p:nvSpPr>
          <p:spPr>
            <a:xfrm>
              <a:off x="685713" y="4028741"/>
              <a:ext cx="1921665" cy="2067259"/>
            </a:xfrm>
            <a:prstGeom prst="roundRect">
              <a:avLst>
                <a:gd name="adj" fmla="val 23797"/>
              </a:avLst>
            </a:prstGeom>
            <a:noFill/>
            <a:ln>
              <a:solidFill>
                <a:schemeClr val="tx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  <p:sp>
          <p:nvSpPr>
            <p:cNvPr id="155" name="모서리가 둥근 직사각형 9">
              <a:extLst>
                <a:ext uri="{FF2B5EF4-FFF2-40B4-BE49-F238E27FC236}">
                  <a16:creationId xmlns:a16="http://schemas.microsoft.com/office/drawing/2014/main" id="{7E8CAFB0-6C76-445F-9506-6F03B92B1153}"/>
                </a:ext>
              </a:extLst>
            </p:cNvPr>
            <p:cNvSpPr/>
            <p:nvPr/>
          </p:nvSpPr>
          <p:spPr>
            <a:xfrm>
              <a:off x="2872145" y="4028741"/>
              <a:ext cx="1921665" cy="2067259"/>
            </a:xfrm>
            <a:prstGeom prst="roundRect">
              <a:avLst>
                <a:gd name="adj" fmla="val 23797"/>
              </a:avLst>
            </a:prstGeom>
            <a:noFill/>
            <a:ln>
              <a:solidFill>
                <a:schemeClr val="tx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790AA18-03B7-495B-AE6E-120504405CC8}"/>
                </a:ext>
              </a:extLst>
            </p:cNvPr>
            <p:cNvSpPr txBox="1"/>
            <p:nvPr/>
          </p:nvSpPr>
          <p:spPr>
            <a:xfrm>
              <a:off x="1061392" y="2493410"/>
              <a:ext cx="1200072" cy="307777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91440" tIns="0" rIns="91440" bIns="0" rtlCol="0">
              <a:spAutoFit/>
            </a:bodyPr>
            <a:lstStyle>
              <a:defPPr>
                <a:defRPr lang="en-US"/>
              </a:defPPr>
              <a:lvl1pPr algn="r">
                <a:defRPr sz="4000">
                  <a:solidFill>
                    <a:schemeClr val="accent1"/>
                  </a:solidFill>
                  <a:latin typeface="Montserrat" panose="02000000000000000000" pitchFamily="2" charset="0"/>
                  <a:cs typeface="Montserrat" panose="02000000000000000000" pitchFamily="2" charset="0"/>
                </a:defRPr>
              </a:lvl1pPr>
            </a:lstStyle>
            <a:p>
              <a:pPr algn="l"/>
              <a:r>
                <a:rPr lang="en-US" sz="2000" b="1" spc="600" dirty="0">
                  <a:solidFill>
                    <a:srgbClr val="FEB546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1</a:t>
              </a:r>
              <a:r>
                <a:rPr lang="en-US" sz="1600" b="1" spc="600" dirty="0">
                  <a:solidFill>
                    <a:srgbClr val="FEB546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STEP</a:t>
              </a:r>
              <a:endParaRPr lang="en-US" sz="2000" b="1" spc="600" dirty="0">
                <a:solidFill>
                  <a:srgbClr val="FEB546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2BB0621-9688-4CC4-98C4-8C1D279DD9E9}"/>
                </a:ext>
              </a:extLst>
            </p:cNvPr>
            <p:cNvSpPr txBox="1"/>
            <p:nvPr/>
          </p:nvSpPr>
          <p:spPr>
            <a:xfrm>
              <a:off x="3203921" y="2513559"/>
              <a:ext cx="1169616" cy="246221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91440" tIns="0" rIns="91440" bIns="0" rtlCol="0">
              <a:spAutoFit/>
            </a:bodyPr>
            <a:lstStyle>
              <a:defPPr>
                <a:defRPr lang="en-US"/>
              </a:defPPr>
              <a:lvl1pPr algn="r">
                <a:defRPr sz="4000">
                  <a:solidFill>
                    <a:schemeClr val="accent1"/>
                  </a:solidFill>
                  <a:latin typeface="Montserrat" panose="02000000000000000000" pitchFamily="2" charset="0"/>
                  <a:cs typeface="Montserrat" panose="02000000000000000000" pitchFamily="2" charset="0"/>
                </a:defRPr>
              </a:lvl1pPr>
            </a:lstStyle>
            <a:p>
              <a:pPr algn="l"/>
              <a:r>
                <a:rPr lang="en-US" sz="1600" b="1" spc="600" dirty="0">
                  <a:solidFill>
                    <a:srgbClr val="FEB546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2STEP</a:t>
              </a:r>
              <a:endParaRPr lang="en-US" sz="2000" b="1" spc="600" dirty="0">
                <a:solidFill>
                  <a:srgbClr val="FEB546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47EB842-8EE9-4520-9884-CDEF7CD410DC}"/>
                </a:ext>
              </a:extLst>
            </p:cNvPr>
            <p:cNvSpPr txBox="1"/>
            <p:nvPr/>
          </p:nvSpPr>
          <p:spPr>
            <a:xfrm>
              <a:off x="5328441" y="2534580"/>
              <a:ext cx="1169616" cy="246221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91440" tIns="0" rIns="91440" bIns="0" rtlCol="0">
              <a:spAutoFit/>
            </a:bodyPr>
            <a:lstStyle>
              <a:defPPr>
                <a:defRPr lang="en-US"/>
              </a:defPPr>
              <a:lvl1pPr algn="r">
                <a:defRPr sz="4000">
                  <a:solidFill>
                    <a:schemeClr val="accent1"/>
                  </a:solidFill>
                  <a:latin typeface="Montserrat" panose="02000000000000000000" pitchFamily="2" charset="0"/>
                  <a:cs typeface="Montserrat" panose="02000000000000000000" pitchFamily="2" charset="0"/>
                </a:defRPr>
              </a:lvl1pPr>
            </a:lstStyle>
            <a:p>
              <a:pPr algn="l"/>
              <a:r>
                <a:rPr lang="en-US" sz="1600" b="1" spc="600" dirty="0">
                  <a:solidFill>
                    <a:srgbClr val="FEB546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3STEP</a:t>
              </a:r>
              <a:endParaRPr lang="en-US" sz="2000" b="1" spc="600" dirty="0">
                <a:solidFill>
                  <a:srgbClr val="FEB546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2378958-476F-4DF0-82B5-CC5569F219A0}"/>
                </a:ext>
              </a:extLst>
            </p:cNvPr>
            <p:cNvSpPr txBox="1"/>
            <p:nvPr/>
          </p:nvSpPr>
          <p:spPr>
            <a:xfrm>
              <a:off x="7539192" y="2553091"/>
              <a:ext cx="1169616" cy="246221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91440" tIns="0" rIns="91440" bIns="0" rtlCol="0">
              <a:spAutoFit/>
            </a:bodyPr>
            <a:lstStyle>
              <a:defPPr>
                <a:defRPr lang="en-US"/>
              </a:defPPr>
              <a:lvl1pPr algn="r">
                <a:defRPr sz="4000">
                  <a:solidFill>
                    <a:schemeClr val="accent1"/>
                  </a:solidFill>
                  <a:latin typeface="Montserrat" panose="02000000000000000000" pitchFamily="2" charset="0"/>
                  <a:cs typeface="Montserrat" panose="02000000000000000000" pitchFamily="2" charset="0"/>
                </a:defRPr>
              </a:lvl1pPr>
            </a:lstStyle>
            <a:p>
              <a:pPr algn="l"/>
              <a:r>
                <a:rPr lang="en-US" sz="1600" b="1" spc="600" dirty="0">
                  <a:solidFill>
                    <a:srgbClr val="FEB546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4STEP</a:t>
              </a:r>
              <a:endParaRPr lang="en-US" sz="2000" b="1" spc="600" dirty="0">
                <a:solidFill>
                  <a:srgbClr val="FEB546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B3DC3CA-BB27-483F-AAE0-78C393E0A328}"/>
                </a:ext>
              </a:extLst>
            </p:cNvPr>
            <p:cNvSpPr txBox="1"/>
            <p:nvPr/>
          </p:nvSpPr>
          <p:spPr>
            <a:xfrm>
              <a:off x="9845475" y="2572631"/>
              <a:ext cx="1169616" cy="246221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91440" tIns="0" rIns="91440" bIns="0" rtlCol="0">
              <a:spAutoFit/>
            </a:bodyPr>
            <a:lstStyle>
              <a:defPPr>
                <a:defRPr lang="en-US"/>
              </a:defPPr>
              <a:lvl1pPr algn="r">
                <a:defRPr sz="4000">
                  <a:solidFill>
                    <a:schemeClr val="accent1"/>
                  </a:solidFill>
                  <a:latin typeface="Montserrat" panose="02000000000000000000" pitchFamily="2" charset="0"/>
                  <a:cs typeface="Montserrat" panose="02000000000000000000" pitchFamily="2" charset="0"/>
                </a:defRPr>
              </a:lvl1pPr>
            </a:lstStyle>
            <a:p>
              <a:pPr algn="l"/>
              <a:r>
                <a:rPr lang="en-US" sz="1600" b="1" spc="600" dirty="0">
                  <a:solidFill>
                    <a:srgbClr val="FEB546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5STEP</a:t>
              </a:r>
              <a:endParaRPr lang="en-US" sz="2000" b="1" spc="600" dirty="0">
                <a:solidFill>
                  <a:srgbClr val="FEB546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96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, 식탁용기구, 클립아트, 접시이(가) 표시된 사진&#10;&#10;자동 생성된 설명">
            <a:extLst>
              <a:ext uri="{FF2B5EF4-FFF2-40B4-BE49-F238E27FC236}">
                <a16:creationId xmlns:a16="http://schemas.microsoft.com/office/drawing/2014/main" id="{7CC86109-5C07-49FB-9E86-69E375BA5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73" y="60845"/>
            <a:ext cx="1238251" cy="5810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6B8A52-BD88-49A8-B7AA-7C9EB3135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65" y="60844"/>
            <a:ext cx="1238251" cy="581025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4567DDF-A5AD-49CD-8137-F15194CE4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69" y="60842"/>
            <a:ext cx="1238251" cy="5810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78BF3A-B0DF-4DAC-9B7D-E43D3DCA0460}"/>
              </a:ext>
            </a:extLst>
          </p:cNvPr>
          <p:cNvSpPr txBox="1"/>
          <p:nvPr/>
        </p:nvSpPr>
        <p:spPr>
          <a:xfrm>
            <a:off x="74031" y="-970058"/>
            <a:ext cx="297389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04 </a:t>
            </a:r>
            <a:r>
              <a:rPr lang="ko-KR" altLang="en-US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사용프로그램</a:t>
            </a:r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 </a:t>
            </a:r>
            <a:endParaRPr lang="ko-KR" altLang="en-US" sz="2400" spc="300" dirty="0">
              <a:solidFill>
                <a:srgbClr val="002060"/>
              </a:solidFill>
              <a:latin typeface="netmarble Light" panose="02020403020101020101" pitchFamily="18" charset="-127"/>
              <a:ea typeface="netmarble Light" panose="020204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F1A458-55C8-423D-B017-C73B7D22C61E}"/>
              </a:ext>
            </a:extLst>
          </p:cNvPr>
          <p:cNvGrpSpPr/>
          <p:nvPr/>
        </p:nvGrpSpPr>
        <p:grpSpPr>
          <a:xfrm>
            <a:off x="158756" y="240199"/>
            <a:ext cx="4754768" cy="246221"/>
            <a:chOff x="113549" y="404542"/>
            <a:chExt cx="4754768" cy="24622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3933418-4E6C-4C70-8B5C-841D9E916757}"/>
                </a:ext>
              </a:extLst>
            </p:cNvPr>
            <p:cNvGrpSpPr/>
            <p:nvPr/>
          </p:nvGrpSpPr>
          <p:grpSpPr>
            <a:xfrm>
              <a:off x="383823" y="404542"/>
              <a:ext cx="4484494" cy="246222"/>
              <a:chOff x="437804" y="385290"/>
              <a:chExt cx="4484494" cy="24622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F4435F-7931-4C67-8243-1738B4C03B73}"/>
                  </a:ext>
                </a:extLst>
              </p:cNvPr>
              <p:cNvSpPr txBox="1"/>
              <p:nvPr/>
            </p:nvSpPr>
            <p:spPr>
              <a:xfrm>
                <a:off x="437804" y="431455"/>
                <a:ext cx="13144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en-US" altLang="ko-KR" sz="1000" b="1" spc="-1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01</a:t>
                </a:r>
                <a:endParaRPr lang="ko-KR" altLang="en-US" sz="1000" b="1" spc="-100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4FBE139-049D-4819-90EA-181A0FF14917}"/>
                  </a:ext>
                </a:extLst>
              </p:cNvPr>
              <p:cNvSpPr txBox="1"/>
              <p:nvPr/>
            </p:nvSpPr>
            <p:spPr>
              <a:xfrm>
                <a:off x="673519" y="385290"/>
                <a:ext cx="4248779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ko-KR" altLang="en-US" sz="1600" spc="-100" dirty="0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사용프로그램</a:t>
                </a:r>
                <a:endParaRPr lang="ko-KR" altLang="en-US" sz="1400" spc="-100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2735C991-F63C-41AA-A53F-6F06A557838E}"/>
                </a:ext>
              </a:extLst>
            </p:cNvPr>
            <p:cNvSpPr/>
            <p:nvPr/>
          </p:nvSpPr>
          <p:spPr>
            <a:xfrm rot="5400000">
              <a:off x="96911" y="423663"/>
              <a:ext cx="241256" cy="20797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67536" latinLnBrk="1">
                <a:defRPr/>
              </a:pPr>
              <a:endParaRPr lang="ko-KR" altLang="en-US" sz="1200" spc="-100" dirty="0">
                <a:solidFill>
                  <a:schemeClr val="tx1"/>
                </a:solidFill>
                <a:latin typeface="netmarble Light" panose="020204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B632FF-9E90-4A0F-9980-AD84F311A24E}"/>
              </a:ext>
            </a:extLst>
          </p:cNvPr>
          <p:cNvGrpSpPr/>
          <p:nvPr/>
        </p:nvGrpSpPr>
        <p:grpSpPr>
          <a:xfrm>
            <a:off x="560476" y="1306255"/>
            <a:ext cx="2609670" cy="350713"/>
            <a:chOff x="919622" y="2521903"/>
            <a:chExt cx="3082763" cy="38692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A4F52556-441E-4CD6-8744-F81126CDAAD2}"/>
                </a:ext>
              </a:extLst>
            </p:cNvPr>
            <p:cNvSpPr/>
            <p:nvPr/>
          </p:nvSpPr>
          <p:spPr>
            <a:xfrm>
              <a:off x="920496" y="2521903"/>
              <a:ext cx="3066544" cy="382241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FDBF370-F831-4785-B3B1-CFFB7268F03B}"/>
                </a:ext>
              </a:extLst>
            </p:cNvPr>
            <p:cNvSpPr/>
            <p:nvPr/>
          </p:nvSpPr>
          <p:spPr>
            <a:xfrm>
              <a:off x="919622" y="2535317"/>
              <a:ext cx="3082763" cy="373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#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서버 기술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B191749-2106-4CCD-A24D-D14459F3D19A}"/>
              </a:ext>
            </a:extLst>
          </p:cNvPr>
          <p:cNvGrpSpPr/>
          <p:nvPr/>
        </p:nvGrpSpPr>
        <p:grpSpPr>
          <a:xfrm>
            <a:off x="8904666" y="1281177"/>
            <a:ext cx="2609670" cy="350713"/>
            <a:chOff x="919622" y="2521903"/>
            <a:chExt cx="3082763" cy="38692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581766C7-A168-4D8C-9157-CD6AD2542C08}"/>
                </a:ext>
              </a:extLst>
            </p:cNvPr>
            <p:cNvSpPr/>
            <p:nvPr/>
          </p:nvSpPr>
          <p:spPr>
            <a:xfrm>
              <a:off x="920496" y="2521903"/>
              <a:ext cx="3066544" cy="382241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5F0F47-A3DF-4FF8-9596-3FD64B4F2DEA}"/>
                </a:ext>
              </a:extLst>
            </p:cNvPr>
            <p:cNvSpPr/>
            <p:nvPr/>
          </p:nvSpPr>
          <p:spPr>
            <a:xfrm>
              <a:off x="919622" y="2535317"/>
              <a:ext cx="3082763" cy="373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#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데이터베이스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BB06C8-22C1-4363-BF3D-CE2C5DA29379}"/>
              </a:ext>
            </a:extLst>
          </p:cNvPr>
          <p:cNvGrpSpPr/>
          <p:nvPr/>
        </p:nvGrpSpPr>
        <p:grpSpPr>
          <a:xfrm>
            <a:off x="4726076" y="1281177"/>
            <a:ext cx="2609670" cy="350713"/>
            <a:chOff x="919622" y="2521903"/>
            <a:chExt cx="3082763" cy="38692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5550E90C-AF0E-4029-B14D-82DCA6F9BC3B}"/>
                </a:ext>
              </a:extLst>
            </p:cNvPr>
            <p:cNvSpPr/>
            <p:nvPr/>
          </p:nvSpPr>
          <p:spPr>
            <a:xfrm>
              <a:off x="920496" y="2521903"/>
              <a:ext cx="3066544" cy="382241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B1356C-30BD-4C97-BCE7-9F8AD53E0F8E}"/>
                </a:ext>
              </a:extLst>
            </p:cNvPr>
            <p:cNvSpPr/>
            <p:nvPr/>
          </p:nvSpPr>
          <p:spPr>
            <a:xfrm>
              <a:off x="919622" y="2535317"/>
              <a:ext cx="3082763" cy="373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#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화면 기술</a:t>
              </a:r>
            </a:p>
          </p:txBody>
        </p:sp>
      </p:grp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CE1F94FE-FF0D-4497-9CEF-38A94B767755}"/>
              </a:ext>
            </a:extLst>
          </p:cNvPr>
          <p:cNvSpPr/>
          <p:nvPr/>
        </p:nvSpPr>
        <p:spPr>
          <a:xfrm>
            <a:off x="429030" y="2400937"/>
            <a:ext cx="2927560" cy="3029806"/>
          </a:xfrm>
          <a:prstGeom prst="roundRect">
            <a:avLst>
              <a:gd name="adj" fmla="val 15183"/>
            </a:avLst>
          </a:prstGeom>
          <a:noFill/>
          <a:ln w="19050"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1"/>
          </a:p>
        </p:txBody>
      </p:sp>
      <p:sp>
        <p:nvSpPr>
          <p:cNvPr id="28" name="모서리가 둥근 직사각형 9">
            <a:extLst>
              <a:ext uri="{FF2B5EF4-FFF2-40B4-BE49-F238E27FC236}">
                <a16:creationId xmlns:a16="http://schemas.microsoft.com/office/drawing/2014/main" id="{53318E8D-3E05-4BCA-A5D2-56A54DF5ECB7}"/>
              </a:ext>
            </a:extLst>
          </p:cNvPr>
          <p:cNvSpPr/>
          <p:nvPr/>
        </p:nvSpPr>
        <p:spPr>
          <a:xfrm>
            <a:off x="4561006" y="1787285"/>
            <a:ext cx="2927560" cy="4830515"/>
          </a:xfrm>
          <a:prstGeom prst="roundRect">
            <a:avLst>
              <a:gd name="adj" fmla="val 13987"/>
            </a:avLst>
          </a:prstGeom>
          <a:noFill/>
          <a:ln w="19050"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1"/>
          </a:p>
        </p:txBody>
      </p:sp>
      <p:sp>
        <p:nvSpPr>
          <p:cNvPr id="33" name="모서리가 둥근 직사각형 9">
            <a:extLst>
              <a:ext uri="{FF2B5EF4-FFF2-40B4-BE49-F238E27FC236}">
                <a16:creationId xmlns:a16="http://schemas.microsoft.com/office/drawing/2014/main" id="{5EC82C0C-98EE-41EA-905A-8B05E73A33E9}"/>
              </a:ext>
            </a:extLst>
          </p:cNvPr>
          <p:cNvSpPr/>
          <p:nvPr/>
        </p:nvSpPr>
        <p:spPr>
          <a:xfrm>
            <a:off x="8692982" y="1830649"/>
            <a:ext cx="2927560" cy="1741346"/>
          </a:xfrm>
          <a:prstGeom prst="roundRect">
            <a:avLst>
              <a:gd name="adj" fmla="val 15183"/>
            </a:avLst>
          </a:prstGeom>
          <a:noFill/>
          <a:ln w="19050"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BFFB6-59E1-4B99-A0F9-EBA400F29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007" y="4260363"/>
            <a:ext cx="1037715" cy="355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0846BC-BF57-4125-8F0A-03529F2F2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22817"/>
            <a:ext cx="952500" cy="472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12224-BC02-426B-8B2C-8DB288E26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461" y="3143136"/>
            <a:ext cx="163830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72E950-4C05-46B7-BDEB-28DCE3AD5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821" y="2098998"/>
            <a:ext cx="1617747" cy="646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2B1171-480B-4408-B714-90C37D347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9985" y="2666046"/>
            <a:ext cx="721002" cy="708462"/>
          </a:xfrm>
          <a:prstGeom prst="rect">
            <a:avLst/>
          </a:prstGeom>
        </p:spPr>
      </p:pic>
      <p:sp>
        <p:nvSpPr>
          <p:cNvPr id="40" name="모서리가 둥근 직사각형 9">
            <a:extLst>
              <a:ext uri="{FF2B5EF4-FFF2-40B4-BE49-F238E27FC236}">
                <a16:creationId xmlns:a16="http://schemas.microsoft.com/office/drawing/2014/main" id="{B2F7EDC7-4C50-462D-8C66-74154C1BAC8D}"/>
              </a:ext>
            </a:extLst>
          </p:cNvPr>
          <p:cNvSpPr/>
          <p:nvPr/>
        </p:nvSpPr>
        <p:spPr>
          <a:xfrm>
            <a:off x="8739596" y="4512295"/>
            <a:ext cx="2927560" cy="1948758"/>
          </a:xfrm>
          <a:prstGeom prst="roundRect">
            <a:avLst>
              <a:gd name="adj" fmla="val 15183"/>
            </a:avLst>
          </a:prstGeom>
          <a:noFill/>
          <a:ln w="19050"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1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B161C14-A3C1-4A4B-808D-92D5E3C60F64}"/>
              </a:ext>
            </a:extLst>
          </p:cNvPr>
          <p:cNvGrpSpPr/>
          <p:nvPr/>
        </p:nvGrpSpPr>
        <p:grpSpPr>
          <a:xfrm>
            <a:off x="8851927" y="3978019"/>
            <a:ext cx="2609670" cy="350713"/>
            <a:chOff x="919622" y="2521903"/>
            <a:chExt cx="3082763" cy="38692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8978FEB2-0522-456E-96DD-E07ED62E275E}"/>
                </a:ext>
              </a:extLst>
            </p:cNvPr>
            <p:cNvSpPr/>
            <p:nvPr/>
          </p:nvSpPr>
          <p:spPr>
            <a:xfrm>
              <a:off x="920496" y="2521903"/>
              <a:ext cx="3066544" cy="382241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  <a:ea typeface="THE명품고딕B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EABC778-0B79-47F5-9C39-4111830776D8}"/>
                </a:ext>
              </a:extLst>
            </p:cNvPr>
            <p:cNvSpPr/>
            <p:nvPr/>
          </p:nvSpPr>
          <p:spPr>
            <a:xfrm>
              <a:off x="919622" y="2535317"/>
              <a:ext cx="3082763" cy="373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42189">
                <a:defRPr/>
              </a:pPr>
              <a:r>
                <a:rPr lang="en-US" altLang="ko-KR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#</a:t>
              </a:r>
              <a:r>
                <a:rPr lang="ko-KR" altLang="en-US" sz="1600" spc="-1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0" scaled="1"/>
                  </a:gradFill>
                  <a:latin typeface="Dinmed" pitchFamily="2" charset="0"/>
                  <a:ea typeface="THE명품고딕B" panose="02020603020101020101" pitchFamily="18" charset="-127"/>
                  <a:cs typeface="Arial" pitchFamily="34" charset="0"/>
                </a:rPr>
                <a:t>개발 도구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365CFD3-82ED-464B-84F0-D30883EC61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6383" y="2098998"/>
            <a:ext cx="869095" cy="8761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F4AD79-CB6C-4ADF-BE1B-96BA1DE4A7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821" y="2924359"/>
            <a:ext cx="885825" cy="6572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074911-023D-4209-B6C0-96423DB135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6816" y="3733211"/>
            <a:ext cx="1238866" cy="85248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8BD8E8E-2224-4A94-887C-0B5F73323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4821" y="4737325"/>
            <a:ext cx="725488" cy="72292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457DAC3-2F9E-4E0E-B776-89A093A924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3694" y="4882449"/>
            <a:ext cx="1157285" cy="32776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EA57274-C7B8-4B37-BBFC-8809F79EAD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04368" y="5346670"/>
            <a:ext cx="1895475" cy="24597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64BD62C-A7DC-430C-AFDD-4864BFCAD6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4821" y="5711921"/>
            <a:ext cx="1238866" cy="4722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DA309CF-5D14-45FA-A84F-62C672825D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63050" y="5706736"/>
            <a:ext cx="1159705" cy="4722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37E803-A4BB-460E-ACD3-878D1235719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47141" y="4685316"/>
            <a:ext cx="547581" cy="52269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8A12534-5A6B-4EC4-829E-6A458AEBDC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221" y="2662331"/>
            <a:ext cx="1428750" cy="4667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52F0B5E-B018-4BCA-9E80-37DE807246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1728" y="3451224"/>
            <a:ext cx="1009650" cy="55245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9D595CC-3619-4D0F-943D-377A2BD44DB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6733" y="4272267"/>
            <a:ext cx="1428750" cy="10524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8F5D001-3519-46D6-8F68-ED7BAB8C45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49516" y="3411957"/>
            <a:ext cx="1223292" cy="982249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E5063B-5C03-44AD-9520-A9E07695BC00}"/>
              </a:ext>
            </a:extLst>
          </p:cNvPr>
          <p:cNvCxnSpPr>
            <a:cxnSpLocks/>
          </p:cNvCxnSpPr>
          <p:nvPr/>
        </p:nvCxnSpPr>
        <p:spPr>
          <a:xfrm>
            <a:off x="3910712" y="1885449"/>
            <a:ext cx="0" cy="45756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1487F14-2696-47A8-81B2-29454BEF018B}"/>
              </a:ext>
            </a:extLst>
          </p:cNvPr>
          <p:cNvCxnSpPr>
            <a:cxnSpLocks/>
          </p:cNvCxnSpPr>
          <p:nvPr/>
        </p:nvCxnSpPr>
        <p:spPr>
          <a:xfrm>
            <a:off x="8156334" y="1885449"/>
            <a:ext cx="0" cy="45756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A2DA3E17-54DC-4000-9846-3A23A26772D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43465" y="1944912"/>
            <a:ext cx="1618292" cy="65538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AF96E20-B185-46DF-8838-91DAADED831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59572" y="2759177"/>
            <a:ext cx="1287608" cy="69944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CEB1F5D-0EB6-40A4-9754-CE8AE45E2EA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00984" y="4661916"/>
            <a:ext cx="787694" cy="7688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D6281373-C2A0-4009-BA91-903357DBC3A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50066" y="4639485"/>
            <a:ext cx="773412" cy="95316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38CC8B6-1852-49B8-9DE0-7A01F29E96F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754627" y="4758587"/>
            <a:ext cx="781379" cy="75661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9B1DF9A-D207-4915-8C0D-582D13AB719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24799" y="5643068"/>
            <a:ext cx="1322287" cy="38278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22321D4-31FA-4A90-92FF-676F166EB90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22541" y="5643068"/>
            <a:ext cx="513465" cy="74574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54A68F7-DE49-47AF-87B1-B234CFB6BE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306114" y="6058490"/>
            <a:ext cx="1617745" cy="330325"/>
          </a:xfrm>
          <a:prstGeom prst="rect">
            <a:avLst/>
          </a:prstGeom>
        </p:spPr>
      </p:pic>
      <p:sp>
        <p:nvSpPr>
          <p:cNvPr id="71" name="Rounded Rectangle 3">
            <a:extLst>
              <a:ext uri="{FF2B5EF4-FFF2-40B4-BE49-F238E27FC236}">
                <a16:creationId xmlns:a16="http://schemas.microsoft.com/office/drawing/2014/main" id="{91758AD6-B572-47C9-94DA-E1C59D5276E6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72" name="Slide Number Placeholder 4">
            <a:extLst>
              <a:ext uri="{FF2B5EF4-FFF2-40B4-BE49-F238E27FC236}">
                <a16:creationId xmlns:a16="http://schemas.microsoft.com/office/drawing/2014/main" id="{67ADBABA-5FD9-4514-93DC-A14FFE255159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1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DF1D5C79-EEF1-4948-B2F9-5DD1AA09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93" y="72794"/>
            <a:ext cx="1238251" cy="5810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93C837-A127-4D10-919C-D3A13722AEFC}"/>
              </a:ext>
            </a:extLst>
          </p:cNvPr>
          <p:cNvSpPr txBox="1"/>
          <p:nvPr/>
        </p:nvSpPr>
        <p:spPr>
          <a:xfrm>
            <a:off x="147091" y="-769412"/>
            <a:ext cx="514756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05 </a:t>
            </a:r>
            <a:r>
              <a:rPr lang="ko-KR" altLang="en-US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스토리보드 및 테이블구성 </a:t>
            </a:r>
            <a:r>
              <a:rPr lang="en-US" altLang="ko-KR" sz="2400" spc="300" dirty="0">
                <a:solidFill>
                  <a:srgbClr val="002060"/>
                </a:solidFill>
                <a:latin typeface="netmarble Light" panose="02020403020101020101" pitchFamily="18" charset="-127"/>
                <a:ea typeface="netmarble Light" panose="02020403020101020101" pitchFamily="18" charset="-127"/>
                <a:cs typeface="Aharoni" panose="02010803020104030203" pitchFamily="2" charset="-79"/>
              </a:rPr>
              <a:t> </a:t>
            </a:r>
            <a:endParaRPr lang="ko-KR" altLang="en-US" sz="2400" spc="300" dirty="0">
              <a:solidFill>
                <a:srgbClr val="002060"/>
              </a:solidFill>
              <a:latin typeface="netmarble Light" panose="02020403020101020101" pitchFamily="18" charset="-127"/>
              <a:ea typeface="netmarble Light" panose="020204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CFA32D2-65EF-4901-923E-D41E9E30B6FC}"/>
              </a:ext>
            </a:extLst>
          </p:cNvPr>
          <p:cNvGrpSpPr/>
          <p:nvPr/>
        </p:nvGrpSpPr>
        <p:grpSpPr>
          <a:xfrm>
            <a:off x="158756" y="240199"/>
            <a:ext cx="4754768" cy="246221"/>
            <a:chOff x="113549" y="404542"/>
            <a:chExt cx="4754768" cy="246222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51719D0-C727-4B70-9F08-7CB5E9AE31BD}"/>
                </a:ext>
              </a:extLst>
            </p:cNvPr>
            <p:cNvGrpSpPr/>
            <p:nvPr/>
          </p:nvGrpSpPr>
          <p:grpSpPr>
            <a:xfrm>
              <a:off x="383823" y="404542"/>
              <a:ext cx="4484494" cy="246222"/>
              <a:chOff x="437804" y="385290"/>
              <a:chExt cx="4484494" cy="24622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188879D-BF8F-4570-91C4-3B6935EA477A}"/>
                  </a:ext>
                </a:extLst>
              </p:cNvPr>
              <p:cNvSpPr txBox="1"/>
              <p:nvPr/>
            </p:nvSpPr>
            <p:spPr>
              <a:xfrm>
                <a:off x="437804" y="431455"/>
                <a:ext cx="13144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en-US" altLang="ko-KR" sz="1000" b="1" spc="-1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01</a:t>
                </a:r>
                <a:endParaRPr lang="ko-KR" altLang="en-US" sz="1000" b="1" spc="-100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1E385B-7B41-4765-8500-E452E3E16D3D}"/>
                  </a:ext>
                </a:extLst>
              </p:cNvPr>
              <p:cNvSpPr txBox="1"/>
              <p:nvPr/>
            </p:nvSpPr>
            <p:spPr>
              <a:xfrm>
                <a:off x="673519" y="385290"/>
                <a:ext cx="4248779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67536" latinLnBrk="1">
                  <a:defRPr/>
                </a:pPr>
                <a:r>
                  <a:rPr lang="ko-KR" altLang="en-US" sz="1600" spc="-100" dirty="0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스토리보드</a:t>
                </a:r>
                <a:endParaRPr lang="ko-KR" altLang="en-US" sz="1400" spc="-100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4B173681-83BD-42E8-BADE-7648EAC6E317}"/>
                </a:ext>
              </a:extLst>
            </p:cNvPr>
            <p:cNvSpPr/>
            <p:nvPr/>
          </p:nvSpPr>
          <p:spPr>
            <a:xfrm rot="5400000">
              <a:off x="96911" y="423663"/>
              <a:ext cx="241256" cy="20797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67536" latinLnBrk="1">
                <a:defRPr/>
              </a:pPr>
              <a:endParaRPr lang="ko-KR" altLang="en-US" sz="1200" spc="-100" dirty="0">
                <a:solidFill>
                  <a:schemeClr val="tx1"/>
                </a:solidFill>
                <a:latin typeface="netmarble Light" panose="020204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BAF270E1-CBFF-4F37-A6FE-A18B0EE4E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32" y="1229439"/>
            <a:ext cx="8261936" cy="493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2C31ED10-B044-4836-8E4E-90BD67C326F4}"/>
              </a:ext>
            </a:extLst>
          </p:cNvPr>
          <p:cNvSpPr/>
          <p:nvPr/>
        </p:nvSpPr>
        <p:spPr>
          <a:xfrm>
            <a:off x="11550201" y="6386513"/>
            <a:ext cx="523084" cy="560386"/>
          </a:xfrm>
          <a:prstGeom prst="roundRect">
            <a:avLst>
              <a:gd name="adj" fmla="val 7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IQ" sz="180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8DF407A-94F2-499D-B294-05BE24E3AA4A}"/>
              </a:ext>
            </a:extLst>
          </p:cNvPr>
          <p:cNvSpPr txBox="1">
            <a:spLocks/>
          </p:cNvSpPr>
          <p:nvPr/>
        </p:nvSpPr>
        <p:spPr>
          <a:xfrm>
            <a:off x="11587117" y="6473934"/>
            <a:ext cx="449250" cy="338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E0A6AB-449E-4F6C-AA85-160DA8B532E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152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5">
      <a:dk1>
        <a:srgbClr val="2B2B2B"/>
      </a:dk1>
      <a:lt1>
        <a:srgbClr val="FFFFFF"/>
      </a:lt1>
      <a:dk2>
        <a:srgbClr val="2B2B2B"/>
      </a:dk2>
      <a:lt2>
        <a:srgbClr val="FFFFFF"/>
      </a:lt2>
      <a:accent1>
        <a:srgbClr val="F27935"/>
      </a:accent1>
      <a:accent2>
        <a:srgbClr val="FA891E"/>
      </a:accent2>
      <a:accent3>
        <a:srgbClr val="FF7427"/>
      </a:accent3>
      <a:accent4>
        <a:srgbClr val="F15131"/>
      </a:accent4>
      <a:accent5>
        <a:srgbClr val="F42D3A"/>
      </a:accent5>
      <a:accent6>
        <a:srgbClr val="CE174A"/>
      </a:accent6>
      <a:hlink>
        <a:srgbClr val="5B9BD5"/>
      </a:hlink>
      <a:folHlink>
        <a:srgbClr val="70AD47"/>
      </a:folHlink>
    </a:clrScheme>
    <a:fontScheme name="Custom 1">
      <a:majorFont>
        <a:latin typeface="Robo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1710</TotalTime>
  <Words>1367</Words>
  <Application>Microsoft Office PowerPoint</Application>
  <PresentationFormat>와이드스크린</PresentationFormat>
  <Paragraphs>315</Paragraphs>
  <Slides>50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4" baseType="lpstr">
      <vt:lpstr>Dinmed</vt:lpstr>
      <vt:lpstr>Dinreg</vt:lpstr>
      <vt:lpstr>netmarble Bold</vt:lpstr>
      <vt:lpstr>netmarble Light</vt:lpstr>
      <vt:lpstr>netmarble Medium</vt:lpstr>
      <vt:lpstr>Open Sans</vt:lpstr>
      <vt:lpstr>Rix모던고딕 B</vt:lpstr>
      <vt:lpstr>Rix모던고딕 EB</vt:lpstr>
      <vt:lpstr>Rix모던고딕 M</vt:lpstr>
      <vt:lpstr>Roboto</vt:lpstr>
      <vt:lpstr>맑은 고딕</vt:lpstr>
      <vt:lpstr>Arial</vt:lpstr>
      <vt:lpstr>조선일보명조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</dc:creator>
  <cp:lastModifiedBy>v285</cp:lastModifiedBy>
  <cp:revision>305</cp:revision>
  <dcterms:created xsi:type="dcterms:W3CDTF">2019-03-20T05:51:26Z</dcterms:created>
  <dcterms:modified xsi:type="dcterms:W3CDTF">2021-03-31T00:31:15Z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